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2"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5143500" cx="9144000"/>
  <p:notesSz cx="6858000" cy="9144000"/>
  <p:embeddedFontLst>
    <p:embeddedFont>
      <p:font typeface="Aldrich"/>
      <p:regular r:id="rId15"/>
    </p:embeddedFont>
    <p:embeddedFont>
      <p:font typeface="Bebas Neue"/>
      <p:regular r:id="rId16"/>
    </p:embeddedFont>
    <p:embeddedFont>
      <p:font typeface="Saira"/>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Saira-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font" Target="fonts/Aldrich-regular.fntdata"/><Relationship Id="rId14" Type="http://schemas.openxmlformats.org/officeDocument/2006/relationships/slide" Target="slides/slide10.xml"/><Relationship Id="rId17" Type="http://schemas.openxmlformats.org/officeDocument/2006/relationships/font" Target="fonts/Saira-regular.fntdata"/><Relationship Id="rId16" Type="http://schemas.openxmlformats.org/officeDocument/2006/relationships/font" Target="fonts/BebasNeue-regular.fntdata"/><Relationship Id="rId19" Type="http://schemas.openxmlformats.org/officeDocument/2006/relationships/font" Target="fonts/Saira-italic.fntdata"/><Relationship Id="rId18" Type="http://schemas.openxmlformats.org/officeDocument/2006/relationships/font" Target="fonts/Saira-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1" name="Shape 1401"/>
        <p:cNvGrpSpPr/>
        <p:nvPr/>
      </p:nvGrpSpPr>
      <p:grpSpPr>
        <a:xfrm>
          <a:off x="0" y="0"/>
          <a:ext cx="0" cy="0"/>
          <a:chOff x="0" y="0"/>
          <a:chExt cx="0" cy="0"/>
        </a:xfrm>
      </p:grpSpPr>
      <p:sp>
        <p:nvSpPr>
          <p:cNvPr id="1402" name="Google Shape;140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403" name="Google Shape;140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6" name="Shape 1566"/>
        <p:cNvGrpSpPr/>
        <p:nvPr/>
      </p:nvGrpSpPr>
      <p:grpSpPr>
        <a:xfrm>
          <a:off x="0" y="0"/>
          <a:ext cx="0" cy="0"/>
          <a:chOff x="0" y="0"/>
          <a:chExt cx="0" cy="0"/>
        </a:xfrm>
      </p:grpSpPr>
      <p:sp>
        <p:nvSpPr>
          <p:cNvPr id="1567" name="Google Shape;1567;g3b1e6cebc4a_1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8" name="Google Shape;1568;g3b1e6cebc4a_1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9" name="Shape 1489"/>
        <p:cNvGrpSpPr/>
        <p:nvPr/>
      </p:nvGrpSpPr>
      <p:grpSpPr>
        <a:xfrm>
          <a:off x="0" y="0"/>
          <a:ext cx="0" cy="0"/>
          <a:chOff x="0" y="0"/>
          <a:chExt cx="0" cy="0"/>
        </a:xfrm>
      </p:grpSpPr>
      <p:sp>
        <p:nvSpPr>
          <p:cNvPr id="1490" name="Google Shape;1490;g1e81e8eaf55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1" name="Google Shape;1491;g1e81e8eaf55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2" name="Shape 1522"/>
        <p:cNvGrpSpPr/>
        <p:nvPr/>
      </p:nvGrpSpPr>
      <p:grpSpPr>
        <a:xfrm>
          <a:off x="0" y="0"/>
          <a:ext cx="0" cy="0"/>
          <a:chOff x="0" y="0"/>
          <a:chExt cx="0" cy="0"/>
        </a:xfrm>
      </p:grpSpPr>
      <p:sp>
        <p:nvSpPr>
          <p:cNvPr id="1523" name="Google Shape;1523;g3b1e6cebc4a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4" name="Google Shape;1524;g3b1e6cebc4a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8" name="Shape 1528"/>
        <p:cNvGrpSpPr/>
        <p:nvPr/>
      </p:nvGrpSpPr>
      <p:grpSpPr>
        <a:xfrm>
          <a:off x="0" y="0"/>
          <a:ext cx="0" cy="0"/>
          <a:chOff x="0" y="0"/>
          <a:chExt cx="0" cy="0"/>
        </a:xfrm>
      </p:grpSpPr>
      <p:sp>
        <p:nvSpPr>
          <p:cNvPr id="1529" name="Google Shape;1529;g3b1e6cebc4a_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0" name="Google Shape;1530;g3b1e6cebc4a_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5" name="Shape 1535"/>
        <p:cNvGrpSpPr/>
        <p:nvPr/>
      </p:nvGrpSpPr>
      <p:grpSpPr>
        <a:xfrm>
          <a:off x="0" y="0"/>
          <a:ext cx="0" cy="0"/>
          <a:chOff x="0" y="0"/>
          <a:chExt cx="0" cy="0"/>
        </a:xfrm>
      </p:grpSpPr>
      <p:sp>
        <p:nvSpPr>
          <p:cNvPr id="1536" name="Google Shape;1536;g1e839195da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7" name="Google Shape;1537;g1e839195da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1" name="Shape 1541"/>
        <p:cNvGrpSpPr/>
        <p:nvPr/>
      </p:nvGrpSpPr>
      <p:grpSpPr>
        <a:xfrm>
          <a:off x="0" y="0"/>
          <a:ext cx="0" cy="0"/>
          <a:chOff x="0" y="0"/>
          <a:chExt cx="0" cy="0"/>
        </a:xfrm>
      </p:grpSpPr>
      <p:sp>
        <p:nvSpPr>
          <p:cNvPr id="1542" name="Google Shape;1542;g1e839195dab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3" name="Google Shape;1543;g1e839195dab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7" name="Shape 1547"/>
        <p:cNvGrpSpPr/>
        <p:nvPr/>
      </p:nvGrpSpPr>
      <p:grpSpPr>
        <a:xfrm>
          <a:off x="0" y="0"/>
          <a:ext cx="0" cy="0"/>
          <a:chOff x="0" y="0"/>
          <a:chExt cx="0" cy="0"/>
        </a:xfrm>
      </p:grpSpPr>
      <p:sp>
        <p:nvSpPr>
          <p:cNvPr id="1548" name="Google Shape;1548;g1e839195dab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9" name="Google Shape;1549;g1e839195dab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3" name="Shape 1553"/>
        <p:cNvGrpSpPr/>
        <p:nvPr/>
      </p:nvGrpSpPr>
      <p:grpSpPr>
        <a:xfrm>
          <a:off x="0" y="0"/>
          <a:ext cx="0" cy="0"/>
          <a:chOff x="0" y="0"/>
          <a:chExt cx="0" cy="0"/>
        </a:xfrm>
      </p:grpSpPr>
      <p:sp>
        <p:nvSpPr>
          <p:cNvPr id="1554" name="Google Shape;1554;g1e839195dab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5" name="Google Shape;1555;g1e839195dab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9" name="Shape 1559"/>
        <p:cNvGrpSpPr/>
        <p:nvPr/>
      </p:nvGrpSpPr>
      <p:grpSpPr>
        <a:xfrm>
          <a:off x="0" y="0"/>
          <a:ext cx="0" cy="0"/>
          <a:chOff x="0" y="0"/>
          <a:chExt cx="0" cy="0"/>
        </a:xfrm>
      </p:grpSpPr>
      <p:sp>
        <p:nvSpPr>
          <p:cNvPr id="1560" name="Google Shape;1560;g1e839195dab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1" name="Google Shape;1561;g1e839195dab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hyperlink" Target="https://bit.ly/3A1uf1Q" TargetMode="External"/><Relationship Id="rId5" Type="http://schemas.openxmlformats.org/officeDocument/2006/relationships/hyperlink" Target="http://bit.ly/2TyoMsr" TargetMode="External"/><Relationship Id="rId6" Type="http://schemas.openxmlformats.org/officeDocument/2006/relationships/hyperlink" Target="http://bit.ly/2TtBDfr" TargetMode="Externa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pic>
        <p:nvPicPr>
          <p:cNvPr id="9" name="Google Shape;9;p2"/>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10" name="Google Shape;10;p2"/>
          <p:cNvSpPr txBox="1"/>
          <p:nvPr>
            <p:ph type="ctrTitle"/>
          </p:nvPr>
        </p:nvSpPr>
        <p:spPr>
          <a:xfrm>
            <a:off x="1568675" y="1027819"/>
            <a:ext cx="6006600" cy="2279400"/>
          </a:xfrm>
          <a:prstGeom prst="rect">
            <a:avLst/>
          </a:prstGeom>
        </p:spPr>
        <p:txBody>
          <a:bodyPr anchorCtr="0" anchor="b" bIns="91425" lIns="91425" spcFirstLastPara="1" rIns="91425" wrap="square" tIns="91425">
            <a:noAutofit/>
          </a:bodyPr>
          <a:lstStyle>
            <a:lvl1pPr lvl="0" rtl="0" algn="ctr">
              <a:lnSpc>
                <a:spcPct val="90000"/>
              </a:lnSpc>
              <a:spcBef>
                <a:spcPts val="0"/>
              </a:spcBef>
              <a:spcAft>
                <a:spcPts val="0"/>
              </a:spcAft>
              <a:buSzPts val="6000"/>
              <a:buNone/>
              <a:defRPr sz="50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 name="Google Shape;11;p2"/>
          <p:cNvSpPr txBox="1"/>
          <p:nvPr>
            <p:ph idx="1" type="subTitle"/>
          </p:nvPr>
        </p:nvSpPr>
        <p:spPr>
          <a:xfrm>
            <a:off x="1962600" y="3706181"/>
            <a:ext cx="5218800" cy="409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400"/>
            </a:lvl1pPr>
            <a:lvl2pPr lvl="1" rtl="0" algn="ctr">
              <a:lnSpc>
                <a:spcPct val="100000"/>
              </a:lnSpc>
              <a:spcBef>
                <a:spcPts val="0"/>
              </a:spcBef>
              <a:spcAft>
                <a:spcPts val="0"/>
              </a:spcAft>
              <a:buSzPts val="1800"/>
              <a:buNone/>
              <a:defRPr sz="1800"/>
            </a:lvl2pPr>
            <a:lvl3pPr lvl="2" rtl="0" algn="ctr">
              <a:lnSpc>
                <a:spcPct val="100000"/>
              </a:lnSpc>
              <a:spcBef>
                <a:spcPts val="0"/>
              </a:spcBef>
              <a:spcAft>
                <a:spcPts val="0"/>
              </a:spcAft>
              <a:buSzPts val="1800"/>
              <a:buNone/>
              <a:defRPr sz="1800"/>
            </a:lvl3pPr>
            <a:lvl4pPr lvl="3" rtl="0" algn="ctr">
              <a:lnSpc>
                <a:spcPct val="100000"/>
              </a:lnSpc>
              <a:spcBef>
                <a:spcPts val="0"/>
              </a:spcBef>
              <a:spcAft>
                <a:spcPts val="0"/>
              </a:spcAft>
              <a:buSzPts val="1800"/>
              <a:buNone/>
              <a:defRPr sz="1800"/>
            </a:lvl4pPr>
            <a:lvl5pPr lvl="4" rtl="0" algn="ctr">
              <a:lnSpc>
                <a:spcPct val="100000"/>
              </a:lnSpc>
              <a:spcBef>
                <a:spcPts val="0"/>
              </a:spcBef>
              <a:spcAft>
                <a:spcPts val="0"/>
              </a:spcAft>
              <a:buSzPts val="1800"/>
              <a:buNone/>
              <a:defRPr sz="1800"/>
            </a:lvl5pPr>
            <a:lvl6pPr lvl="5" rtl="0" algn="ctr">
              <a:lnSpc>
                <a:spcPct val="100000"/>
              </a:lnSpc>
              <a:spcBef>
                <a:spcPts val="0"/>
              </a:spcBef>
              <a:spcAft>
                <a:spcPts val="0"/>
              </a:spcAft>
              <a:buSzPts val="1800"/>
              <a:buNone/>
              <a:defRPr sz="1800"/>
            </a:lvl6pPr>
            <a:lvl7pPr lvl="6" rtl="0" algn="ctr">
              <a:lnSpc>
                <a:spcPct val="100000"/>
              </a:lnSpc>
              <a:spcBef>
                <a:spcPts val="0"/>
              </a:spcBef>
              <a:spcAft>
                <a:spcPts val="0"/>
              </a:spcAft>
              <a:buSzPts val="1800"/>
              <a:buNone/>
              <a:defRPr sz="1800"/>
            </a:lvl7pPr>
            <a:lvl8pPr lvl="7" rtl="0" algn="ctr">
              <a:lnSpc>
                <a:spcPct val="100000"/>
              </a:lnSpc>
              <a:spcBef>
                <a:spcPts val="0"/>
              </a:spcBef>
              <a:spcAft>
                <a:spcPts val="0"/>
              </a:spcAft>
              <a:buSzPts val="1800"/>
              <a:buNone/>
              <a:defRPr sz="1800"/>
            </a:lvl8pPr>
            <a:lvl9pPr lvl="8" rtl="0" algn="ctr">
              <a:lnSpc>
                <a:spcPct val="100000"/>
              </a:lnSpc>
              <a:spcBef>
                <a:spcPts val="0"/>
              </a:spcBef>
              <a:spcAft>
                <a:spcPts val="0"/>
              </a:spcAft>
              <a:buSzPts val="18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4" name="Shape 494"/>
        <p:cNvGrpSpPr/>
        <p:nvPr/>
      </p:nvGrpSpPr>
      <p:grpSpPr>
        <a:xfrm>
          <a:off x="0" y="0"/>
          <a:ext cx="0" cy="0"/>
          <a:chOff x="0" y="0"/>
          <a:chExt cx="0" cy="0"/>
        </a:xfrm>
      </p:grpSpPr>
      <p:pic>
        <p:nvPicPr>
          <p:cNvPr id="495" name="Google Shape;495;p11"/>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496" name="Google Shape;496;p11"/>
          <p:cNvSpPr txBox="1"/>
          <p:nvPr>
            <p:ph hasCustomPrompt="1" type="title"/>
          </p:nvPr>
        </p:nvSpPr>
        <p:spPr>
          <a:xfrm>
            <a:off x="2159550" y="1527013"/>
            <a:ext cx="4824900" cy="1170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6000"/>
              <a:buNone/>
              <a:defRPr sz="6000"/>
            </a:lvl1pPr>
            <a:lvl2pPr lvl="1" rtl="0" algn="ctr">
              <a:spcBef>
                <a:spcPts val="0"/>
              </a:spcBef>
              <a:spcAft>
                <a:spcPts val="0"/>
              </a:spcAft>
              <a:buSzPts val="9600"/>
              <a:buNone/>
              <a:defRPr sz="9600"/>
            </a:lvl2pPr>
            <a:lvl3pPr lvl="2" rtl="0" algn="ctr">
              <a:spcBef>
                <a:spcPts val="0"/>
              </a:spcBef>
              <a:spcAft>
                <a:spcPts val="0"/>
              </a:spcAft>
              <a:buSzPts val="9600"/>
              <a:buNone/>
              <a:defRPr sz="9600"/>
            </a:lvl3pPr>
            <a:lvl4pPr lvl="3" rtl="0" algn="ctr">
              <a:spcBef>
                <a:spcPts val="0"/>
              </a:spcBef>
              <a:spcAft>
                <a:spcPts val="0"/>
              </a:spcAft>
              <a:buSzPts val="9600"/>
              <a:buNone/>
              <a:defRPr sz="9600"/>
            </a:lvl4pPr>
            <a:lvl5pPr lvl="4" rtl="0" algn="ctr">
              <a:spcBef>
                <a:spcPts val="0"/>
              </a:spcBef>
              <a:spcAft>
                <a:spcPts val="0"/>
              </a:spcAft>
              <a:buSzPts val="9600"/>
              <a:buNone/>
              <a:defRPr sz="9600"/>
            </a:lvl5pPr>
            <a:lvl6pPr lvl="5" rtl="0" algn="ctr">
              <a:spcBef>
                <a:spcPts val="0"/>
              </a:spcBef>
              <a:spcAft>
                <a:spcPts val="0"/>
              </a:spcAft>
              <a:buSzPts val="9600"/>
              <a:buNone/>
              <a:defRPr sz="9600"/>
            </a:lvl6pPr>
            <a:lvl7pPr lvl="6" rtl="0" algn="ctr">
              <a:spcBef>
                <a:spcPts val="0"/>
              </a:spcBef>
              <a:spcAft>
                <a:spcPts val="0"/>
              </a:spcAft>
              <a:buSzPts val="9600"/>
              <a:buNone/>
              <a:defRPr sz="9600"/>
            </a:lvl7pPr>
            <a:lvl8pPr lvl="7" rtl="0" algn="ctr">
              <a:spcBef>
                <a:spcPts val="0"/>
              </a:spcBef>
              <a:spcAft>
                <a:spcPts val="0"/>
              </a:spcAft>
              <a:buSzPts val="9600"/>
              <a:buNone/>
              <a:defRPr sz="9600"/>
            </a:lvl8pPr>
            <a:lvl9pPr lvl="8" rtl="0" algn="ctr">
              <a:spcBef>
                <a:spcPts val="0"/>
              </a:spcBef>
              <a:spcAft>
                <a:spcPts val="0"/>
              </a:spcAft>
              <a:buSzPts val="9600"/>
              <a:buNone/>
              <a:defRPr sz="9600"/>
            </a:lvl9pPr>
          </a:lstStyle>
          <a:p>
            <a:r>
              <a:t>xx%</a:t>
            </a:r>
          </a:p>
        </p:txBody>
      </p:sp>
      <p:sp>
        <p:nvSpPr>
          <p:cNvPr id="497" name="Google Shape;497;p11"/>
          <p:cNvSpPr txBox="1"/>
          <p:nvPr>
            <p:ph idx="1" type="subTitle"/>
          </p:nvPr>
        </p:nvSpPr>
        <p:spPr>
          <a:xfrm>
            <a:off x="2159550" y="3051213"/>
            <a:ext cx="4824900" cy="409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400"/>
            </a:lvl1pPr>
            <a:lvl2pPr lvl="1" rtl="0" algn="ctr">
              <a:lnSpc>
                <a:spcPct val="100000"/>
              </a:lnSpc>
              <a:spcBef>
                <a:spcPts val="0"/>
              </a:spcBef>
              <a:spcAft>
                <a:spcPts val="0"/>
              </a:spcAft>
              <a:buSzPts val="1400"/>
              <a:buNone/>
              <a:defRPr sz="1400"/>
            </a:lvl2pPr>
            <a:lvl3pPr lvl="2" rtl="0" algn="ctr">
              <a:lnSpc>
                <a:spcPct val="100000"/>
              </a:lnSpc>
              <a:spcBef>
                <a:spcPts val="0"/>
              </a:spcBef>
              <a:spcAft>
                <a:spcPts val="0"/>
              </a:spcAft>
              <a:buSzPts val="1400"/>
              <a:buNone/>
              <a:defRPr sz="1400"/>
            </a:lvl3pPr>
            <a:lvl4pPr lvl="3" rtl="0" algn="ctr">
              <a:lnSpc>
                <a:spcPct val="100000"/>
              </a:lnSpc>
              <a:spcBef>
                <a:spcPts val="0"/>
              </a:spcBef>
              <a:spcAft>
                <a:spcPts val="0"/>
              </a:spcAft>
              <a:buSzPts val="1400"/>
              <a:buNone/>
              <a:defRPr sz="1400"/>
            </a:lvl4pPr>
            <a:lvl5pPr lvl="4" rtl="0" algn="ctr">
              <a:lnSpc>
                <a:spcPct val="100000"/>
              </a:lnSpc>
              <a:spcBef>
                <a:spcPts val="0"/>
              </a:spcBef>
              <a:spcAft>
                <a:spcPts val="0"/>
              </a:spcAft>
              <a:buSzPts val="1400"/>
              <a:buNone/>
              <a:defRPr sz="1400"/>
            </a:lvl5pPr>
            <a:lvl6pPr lvl="5" rtl="0" algn="ctr">
              <a:lnSpc>
                <a:spcPct val="100000"/>
              </a:lnSpc>
              <a:spcBef>
                <a:spcPts val="0"/>
              </a:spcBef>
              <a:spcAft>
                <a:spcPts val="0"/>
              </a:spcAft>
              <a:buSzPts val="1400"/>
              <a:buNone/>
              <a:defRPr sz="1400"/>
            </a:lvl6pPr>
            <a:lvl7pPr lvl="6" rtl="0" algn="ctr">
              <a:lnSpc>
                <a:spcPct val="100000"/>
              </a:lnSpc>
              <a:spcBef>
                <a:spcPts val="0"/>
              </a:spcBef>
              <a:spcAft>
                <a:spcPts val="0"/>
              </a:spcAft>
              <a:buSzPts val="1400"/>
              <a:buNone/>
              <a:defRPr sz="1400"/>
            </a:lvl7pPr>
            <a:lvl8pPr lvl="7" rtl="0" algn="ctr">
              <a:lnSpc>
                <a:spcPct val="100000"/>
              </a:lnSpc>
              <a:spcBef>
                <a:spcPts val="0"/>
              </a:spcBef>
              <a:spcAft>
                <a:spcPts val="0"/>
              </a:spcAft>
              <a:buSzPts val="1400"/>
              <a:buNone/>
              <a:defRPr sz="1400"/>
            </a:lvl8pPr>
            <a:lvl9pPr lvl="8" rtl="0" algn="ctr">
              <a:lnSpc>
                <a:spcPct val="100000"/>
              </a:lnSpc>
              <a:spcBef>
                <a:spcPts val="0"/>
              </a:spcBef>
              <a:spcAft>
                <a:spcPts val="0"/>
              </a:spcAft>
              <a:buSzPts val="1400"/>
              <a:buNone/>
              <a:defRPr sz="1400"/>
            </a:lvl9pPr>
          </a:lstStyle>
          <a:p/>
        </p:txBody>
      </p:sp>
      <p:grpSp>
        <p:nvGrpSpPr>
          <p:cNvPr id="498" name="Google Shape;498;p11"/>
          <p:cNvGrpSpPr/>
          <p:nvPr/>
        </p:nvGrpSpPr>
        <p:grpSpPr>
          <a:xfrm>
            <a:off x="-1684333" y="361707"/>
            <a:ext cx="3475508" cy="1748318"/>
            <a:chOff x="-1684333" y="361707"/>
            <a:chExt cx="3475508" cy="1748318"/>
          </a:xfrm>
        </p:grpSpPr>
        <p:grpSp>
          <p:nvGrpSpPr>
            <p:cNvPr id="499" name="Google Shape;499;p11"/>
            <p:cNvGrpSpPr/>
            <p:nvPr/>
          </p:nvGrpSpPr>
          <p:grpSpPr>
            <a:xfrm>
              <a:off x="-1684333" y="361707"/>
              <a:ext cx="2907181" cy="1177348"/>
              <a:chOff x="2442775" y="3274750"/>
              <a:chExt cx="1690025" cy="684425"/>
            </a:xfrm>
          </p:grpSpPr>
          <p:sp>
            <p:nvSpPr>
              <p:cNvPr id="500" name="Google Shape;500;p11"/>
              <p:cNvSpPr/>
              <p:nvPr/>
            </p:nvSpPr>
            <p:spPr>
              <a:xfrm>
                <a:off x="2683575" y="3475550"/>
                <a:ext cx="870175" cy="445600"/>
              </a:xfrm>
              <a:custGeom>
                <a:rect b="b" l="l" r="r" t="t"/>
                <a:pathLst>
                  <a:path extrusionOk="0" h="17824" w="34807">
                    <a:moveTo>
                      <a:pt x="5371" y="0"/>
                    </a:moveTo>
                    <a:lnTo>
                      <a:pt x="2884" y="2567"/>
                    </a:lnTo>
                    <a:lnTo>
                      <a:pt x="1" y="2567"/>
                    </a:lnTo>
                    <a:lnTo>
                      <a:pt x="1" y="2773"/>
                    </a:lnTo>
                    <a:lnTo>
                      <a:pt x="2947" y="2773"/>
                    </a:lnTo>
                    <a:lnTo>
                      <a:pt x="5451" y="190"/>
                    </a:lnTo>
                    <a:lnTo>
                      <a:pt x="13435" y="190"/>
                    </a:lnTo>
                    <a:lnTo>
                      <a:pt x="20802" y="7526"/>
                    </a:lnTo>
                    <a:lnTo>
                      <a:pt x="26695" y="7526"/>
                    </a:lnTo>
                    <a:lnTo>
                      <a:pt x="27868" y="8714"/>
                    </a:lnTo>
                    <a:lnTo>
                      <a:pt x="31052" y="8714"/>
                    </a:lnTo>
                    <a:lnTo>
                      <a:pt x="32225" y="9965"/>
                    </a:lnTo>
                    <a:lnTo>
                      <a:pt x="32225" y="13894"/>
                    </a:lnTo>
                    <a:lnTo>
                      <a:pt x="34601" y="16350"/>
                    </a:lnTo>
                    <a:lnTo>
                      <a:pt x="34601" y="17823"/>
                    </a:lnTo>
                    <a:lnTo>
                      <a:pt x="34807" y="17823"/>
                    </a:lnTo>
                    <a:lnTo>
                      <a:pt x="34807" y="16271"/>
                    </a:lnTo>
                    <a:lnTo>
                      <a:pt x="32430" y="13815"/>
                    </a:lnTo>
                    <a:lnTo>
                      <a:pt x="32430" y="9886"/>
                    </a:lnTo>
                    <a:lnTo>
                      <a:pt x="31131" y="8508"/>
                    </a:lnTo>
                    <a:lnTo>
                      <a:pt x="27947" y="8508"/>
                    </a:lnTo>
                    <a:lnTo>
                      <a:pt x="26775" y="7320"/>
                    </a:lnTo>
                    <a:lnTo>
                      <a:pt x="20881" y="7320"/>
                    </a:lnTo>
                    <a:lnTo>
                      <a:pt x="13530" y="32"/>
                    </a:lnTo>
                    <a:lnTo>
                      <a:pt x="1351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11"/>
              <p:cNvSpPr/>
              <p:nvPr/>
            </p:nvSpPr>
            <p:spPr>
              <a:xfrm>
                <a:off x="3728800" y="3776950"/>
                <a:ext cx="359650" cy="139050"/>
              </a:xfrm>
              <a:custGeom>
                <a:rect b="b" l="l" r="r" t="t"/>
                <a:pathLst>
                  <a:path extrusionOk="0" h="5562" w="14386">
                    <a:moveTo>
                      <a:pt x="143" y="1"/>
                    </a:moveTo>
                    <a:lnTo>
                      <a:pt x="0" y="143"/>
                    </a:lnTo>
                    <a:lnTo>
                      <a:pt x="1315" y="1442"/>
                    </a:lnTo>
                    <a:lnTo>
                      <a:pt x="1315" y="3232"/>
                    </a:lnTo>
                    <a:lnTo>
                      <a:pt x="2995" y="4769"/>
                    </a:lnTo>
                    <a:lnTo>
                      <a:pt x="7034" y="4769"/>
                    </a:lnTo>
                    <a:lnTo>
                      <a:pt x="7985" y="5561"/>
                    </a:lnTo>
                    <a:lnTo>
                      <a:pt x="10472" y="5561"/>
                    </a:lnTo>
                    <a:lnTo>
                      <a:pt x="13007" y="3185"/>
                    </a:lnTo>
                    <a:lnTo>
                      <a:pt x="14385" y="3185"/>
                    </a:lnTo>
                    <a:lnTo>
                      <a:pt x="14385" y="2995"/>
                    </a:lnTo>
                    <a:lnTo>
                      <a:pt x="12928" y="2995"/>
                    </a:lnTo>
                    <a:lnTo>
                      <a:pt x="10393" y="5371"/>
                    </a:lnTo>
                    <a:lnTo>
                      <a:pt x="8064" y="5371"/>
                    </a:lnTo>
                    <a:lnTo>
                      <a:pt x="7114" y="4579"/>
                    </a:lnTo>
                    <a:lnTo>
                      <a:pt x="3074" y="4579"/>
                    </a:lnTo>
                    <a:lnTo>
                      <a:pt x="1505" y="3153"/>
                    </a:lnTo>
                    <a:lnTo>
                      <a:pt x="1505" y="1363"/>
                    </a:lnTo>
                    <a:lnTo>
                      <a:pt x="14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11"/>
              <p:cNvSpPr/>
              <p:nvPr/>
            </p:nvSpPr>
            <p:spPr>
              <a:xfrm>
                <a:off x="2739025" y="3416125"/>
                <a:ext cx="1218725" cy="460275"/>
              </a:xfrm>
              <a:custGeom>
                <a:rect b="b" l="l" r="r" t="t"/>
                <a:pathLst>
                  <a:path extrusionOk="0" h="18411" w="48749">
                    <a:moveTo>
                      <a:pt x="3042" y="1"/>
                    </a:moveTo>
                    <a:lnTo>
                      <a:pt x="48" y="2884"/>
                    </a:lnTo>
                    <a:lnTo>
                      <a:pt x="1" y="4358"/>
                    </a:lnTo>
                    <a:lnTo>
                      <a:pt x="3106" y="1189"/>
                    </a:lnTo>
                    <a:lnTo>
                      <a:pt x="11011" y="1189"/>
                    </a:lnTo>
                    <a:lnTo>
                      <a:pt x="17713" y="7922"/>
                    </a:lnTo>
                    <a:lnTo>
                      <a:pt x="35567" y="7922"/>
                    </a:lnTo>
                    <a:lnTo>
                      <a:pt x="36550" y="8952"/>
                    </a:lnTo>
                    <a:lnTo>
                      <a:pt x="36550" y="10885"/>
                    </a:lnTo>
                    <a:lnTo>
                      <a:pt x="36740" y="10885"/>
                    </a:lnTo>
                    <a:lnTo>
                      <a:pt x="36740" y="8873"/>
                    </a:lnTo>
                    <a:lnTo>
                      <a:pt x="35646" y="7716"/>
                    </a:lnTo>
                    <a:lnTo>
                      <a:pt x="17792" y="7716"/>
                    </a:lnTo>
                    <a:lnTo>
                      <a:pt x="11091" y="983"/>
                    </a:lnTo>
                    <a:lnTo>
                      <a:pt x="3042" y="983"/>
                    </a:lnTo>
                    <a:lnTo>
                      <a:pt x="223" y="3867"/>
                    </a:lnTo>
                    <a:lnTo>
                      <a:pt x="238" y="2995"/>
                    </a:lnTo>
                    <a:lnTo>
                      <a:pt x="3106" y="191"/>
                    </a:lnTo>
                    <a:lnTo>
                      <a:pt x="11011" y="191"/>
                    </a:lnTo>
                    <a:lnTo>
                      <a:pt x="17713" y="7130"/>
                    </a:lnTo>
                    <a:lnTo>
                      <a:pt x="35916" y="7130"/>
                    </a:lnTo>
                    <a:lnTo>
                      <a:pt x="38926" y="10172"/>
                    </a:lnTo>
                    <a:lnTo>
                      <a:pt x="38926" y="12437"/>
                    </a:lnTo>
                    <a:lnTo>
                      <a:pt x="41698" y="15242"/>
                    </a:lnTo>
                    <a:lnTo>
                      <a:pt x="41698" y="17190"/>
                    </a:lnTo>
                    <a:lnTo>
                      <a:pt x="43077" y="18410"/>
                    </a:lnTo>
                    <a:lnTo>
                      <a:pt x="46625" y="18410"/>
                    </a:lnTo>
                    <a:lnTo>
                      <a:pt x="47893" y="17222"/>
                    </a:lnTo>
                    <a:lnTo>
                      <a:pt x="48748" y="17222"/>
                    </a:lnTo>
                    <a:lnTo>
                      <a:pt x="48748" y="17032"/>
                    </a:lnTo>
                    <a:lnTo>
                      <a:pt x="47829" y="17032"/>
                    </a:lnTo>
                    <a:lnTo>
                      <a:pt x="46546" y="18220"/>
                    </a:lnTo>
                    <a:lnTo>
                      <a:pt x="43140" y="18220"/>
                    </a:lnTo>
                    <a:lnTo>
                      <a:pt x="41888" y="17111"/>
                    </a:lnTo>
                    <a:lnTo>
                      <a:pt x="41888" y="15162"/>
                    </a:lnTo>
                    <a:lnTo>
                      <a:pt x="39116" y="12358"/>
                    </a:lnTo>
                    <a:lnTo>
                      <a:pt x="39116" y="10093"/>
                    </a:lnTo>
                    <a:lnTo>
                      <a:pt x="35995" y="6924"/>
                    </a:lnTo>
                    <a:lnTo>
                      <a:pt x="17792" y="6924"/>
                    </a:lnTo>
                    <a:lnTo>
                      <a:pt x="110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11"/>
              <p:cNvSpPr/>
              <p:nvPr/>
            </p:nvSpPr>
            <p:spPr>
              <a:xfrm>
                <a:off x="2696650" y="3396325"/>
                <a:ext cx="1145050" cy="383025"/>
              </a:xfrm>
              <a:custGeom>
                <a:rect b="b" l="l" r="r" t="t"/>
                <a:pathLst>
                  <a:path extrusionOk="0" h="15321" w="45802">
                    <a:moveTo>
                      <a:pt x="1822" y="1"/>
                    </a:moveTo>
                    <a:lnTo>
                      <a:pt x="1" y="1807"/>
                    </a:lnTo>
                    <a:lnTo>
                      <a:pt x="143" y="1934"/>
                    </a:lnTo>
                    <a:lnTo>
                      <a:pt x="1902" y="191"/>
                    </a:lnTo>
                    <a:lnTo>
                      <a:pt x="12991" y="191"/>
                    </a:lnTo>
                    <a:lnTo>
                      <a:pt x="19820" y="7130"/>
                    </a:lnTo>
                    <a:lnTo>
                      <a:pt x="35440" y="7130"/>
                    </a:lnTo>
                    <a:lnTo>
                      <a:pt x="37801" y="4754"/>
                    </a:lnTo>
                    <a:lnTo>
                      <a:pt x="41524" y="4754"/>
                    </a:lnTo>
                    <a:lnTo>
                      <a:pt x="42395" y="5609"/>
                    </a:lnTo>
                    <a:lnTo>
                      <a:pt x="42395" y="12120"/>
                    </a:lnTo>
                    <a:lnTo>
                      <a:pt x="45659" y="15321"/>
                    </a:lnTo>
                    <a:lnTo>
                      <a:pt x="45801" y="15194"/>
                    </a:lnTo>
                    <a:lnTo>
                      <a:pt x="42601" y="12025"/>
                    </a:lnTo>
                    <a:lnTo>
                      <a:pt x="42601" y="5530"/>
                    </a:lnTo>
                    <a:lnTo>
                      <a:pt x="41603" y="4548"/>
                    </a:lnTo>
                    <a:lnTo>
                      <a:pt x="37722" y="4548"/>
                    </a:lnTo>
                    <a:lnTo>
                      <a:pt x="35361" y="6924"/>
                    </a:lnTo>
                    <a:lnTo>
                      <a:pt x="19899" y="6924"/>
                    </a:lnTo>
                    <a:lnTo>
                      <a:pt x="1307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1"/>
              <p:cNvSpPr/>
              <p:nvPr/>
            </p:nvSpPr>
            <p:spPr>
              <a:xfrm>
                <a:off x="2491100" y="3376525"/>
                <a:ext cx="1412375" cy="386200"/>
              </a:xfrm>
              <a:custGeom>
                <a:rect b="b" l="l" r="r" t="t"/>
                <a:pathLst>
                  <a:path extrusionOk="0" h="15448" w="56495">
                    <a:moveTo>
                      <a:pt x="0" y="1"/>
                    </a:moveTo>
                    <a:lnTo>
                      <a:pt x="0" y="191"/>
                    </a:lnTo>
                    <a:lnTo>
                      <a:pt x="21768" y="191"/>
                    </a:lnTo>
                    <a:lnTo>
                      <a:pt x="28596" y="6924"/>
                    </a:lnTo>
                    <a:lnTo>
                      <a:pt x="43108" y="6924"/>
                    </a:lnTo>
                    <a:lnTo>
                      <a:pt x="45468" y="4548"/>
                    </a:lnTo>
                    <a:lnTo>
                      <a:pt x="50586" y="4548"/>
                    </a:lnTo>
                    <a:lnTo>
                      <a:pt x="51409" y="5546"/>
                    </a:lnTo>
                    <a:lnTo>
                      <a:pt x="51409" y="12057"/>
                    </a:lnTo>
                    <a:lnTo>
                      <a:pt x="54752" y="15447"/>
                    </a:lnTo>
                    <a:lnTo>
                      <a:pt x="56495" y="15447"/>
                    </a:lnTo>
                    <a:lnTo>
                      <a:pt x="56495" y="15241"/>
                    </a:lnTo>
                    <a:lnTo>
                      <a:pt x="54831" y="15241"/>
                    </a:lnTo>
                    <a:lnTo>
                      <a:pt x="51615" y="11978"/>
                    </a:lnTo>
                    <a:lnTo>
                      <a:pt x="51615" y="5482"/>
                    </a:lnTo>
                    <a:lnTo>
                      <a:pt x="50681" y="4357"/>
                    </a:lnTo>
                    <a:lnTo>
                      <a:pt x="45389" y="4357"/>
                    </a:lnTo>
                    <a:lnTo>
                      <a:pt x="43029" y="6734"/>
                    </a:lnTo>
                    <a:lnTo>
                      <a:pt x="28675" y="6734"/>
                    </a:lnTo>
                    <a:lnTo>
                      <a:pt x="218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11"/>
              <p:cNvSpPr/>
              <p:nvPr/>
            </p:nvSpPr>
            <p:spPr>
              <a:xfrm>
                <a:off x="3040050" y="3312775"/>
                <a:ext cx="532725" cy="192500"/>
              </a:xfrm>
              <a:custGeom>
                <a:rect b="b" l="l" r="r" t="t"/>
                <a:pathLst>
                  <a:path extrusionOk="0" h="7700" w="21309">
                    <a:moveTo>
                      <a:pt x="143" y="0"/>
                    </a:moveTo>
                    <a:lnTo>
                      <a:pt x="0" y="127"/>
                    </a:lnTo>
                    <a:lnTo>
                      <a:pt x="6638" y="6511"/>
                    </a:lnTo>
                    <a:lnTo>
                      <a:pt x="9411" y="6511"/>
                    </a:lnTo>
                    <a:lnTo>
                      <a:pt x="10298" y="5719"/>
                    </a:lnTo>
                    <a:lnTo>
                      <a:pt x="11565" y="5719"/>
                    </a:lnTo>
                    <a:lnTo>
                      <a:pt x="13593" y="7700"/>
                    </a:lnTo>
                    <a:lnTo>
                      <a:pt x="20041" y="7700"/>
                    </a:lnTo>
                    <a:lnTo>
                      <a:pt x="21308" y="6305"/>
                    </a:lnTo>
                    <a:lnTo>
                      <a:pt x="15827" y="6305"/>
                    </a:lnTo>
                    <a:lnTo>
                      <a:pt x="14654" y="5418"/>
                    </a:lnTo>
                    <a:lnTo>
                      <a:pt x="14544" y="5577"/>
                    </a:lnTo>
                    <a:lnTo>
                      <a:pt x="15763" y="6511"/>
                    </a:lnTo>
                    <a:lnTo>
                      <a:pt x="20865" y="6511"/>
                    </a:lnTo>
                    <a:lnTo>
                      <a:pt x="19946" y="7494"/>
                    </a:lnTo>
                    <a:lnTo>
                      <a:pt x="13672" y="7494"/>
                    </a:lnTo>
                    <a:lnTo>
                      <a:pt x="11644" y="5513"/>
                    </a:lnTo>
                    <a:lnTo>
                      <a:pt x="10250" y="5513"/>
                    </a:lnTo>
                    <a:lnTo>
                      <a:pt x="9331" y="6305"/>
                    </a:lnTo>
                    <a:lnTo>
                      <a:pt x="6717" y="6305"/>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11"/>
              <p:cNvSpPr/>
              <p:nvPr/>
            </p:nvSpPr>
            <p:spPr>
              <a:xfrm>
                <a:off x="2618225" y="3346825"/>
                <a:ext cx="692750" cy="168350"/>
              </a:xfrm>
              <a:custGeom>
                <a:rect b="b" l="l" r="r" t="t"/>
                <a:pathLst>
                  <a:path extrusionOk="0" h="6734" w="27710">
                    <a:moveTo>
                      <a:pt x="1" y="1"/>
                    </a:moveTo>
                    <a:lnTo>
                      <a:pt x="1" y="191"/>
                    </a:lnTo>
                    <a:lnTo>
                      <a:pt x="16984" y="191"/>
                    </a:lnTo>
                    <a:lnTo>
                      <a:pt x="23574" y="6734"/>
                    </a:lnTo>
                    <a:lnTo>
                      <a:pt x="27709" y="6734"/>
                    </a:lnTo>
                    <a:lnTo>
                      <a:pt x="27709" y="6528"/>
                    </a:lnTo>
                    <a:lnTo>
                      <a:pt x="23654" y="6528"/>
                    </a:lnTo>
                    <a:lnTo>
                      <a:pt x="170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1"/>
              <p:cNvSpPr/>
              <p:nvPr/>
            </p:nvSpPr>
            <p:spPr>
              <a:xfrm>
                <a:off x="3526800" y="3912800"/>
                <a:ext cx="46375" cy="46375"/>
              </a:xfrm>
              <a:custGeom>
                <a:rect b="b" l="l" r="r" t="t"/>
                <a:pathLst>
                  <a:path extrusionOk="0" h="1855" w="1855">
                    <a:moveTo>
                      <a:pt x="935" y="1"/>
                    </a:moveTo>
                    <a:cubicBezTo>
                      <a:pt x="412" y="1"/>
                      <a:pt x="1" y="413"/>
                      <a:pt x="1" y="919"/>
                    </a:cubicBezTo>
                    <a:cubicBezTo>
                      <a:pt x="1" y="1442"/>
                      <a:pt x="412" y="1854"/>
                      <a:pt x="935" y="1854"/>
                    </a:cubicBezTo>
                    <a:cubicBezTo>
                      <a:pt x="1442" y="1854"/>
                      <a:pt x="1854" y="1442"/>
                      <a:pt x="1854" y="919"/>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11"/>
              <p:cNvSpPr/>
              <p:nvPr/>
            </p:nvSpPr>
            <p:spPr>
              <a:xfrm>
                <a:off x="4086050" y="3828450"/>
                <a:ext cx="46750" cy="46750"/>
              </a:xfrm>
              <a:custGeom>
                <a:rect b="b" l="l" r="r" t="t"/>
                <a:pathLst>
                  <a:path extrusionOk="0" h="1870" w="1870">
                    <a:moveTo>
                      <a:pt x="935" y="0"/>
                    </a:moveTo>
                    <a:cubicBezTo>
                      <a:pt x="428" y="0"/>
                      <a:pt x="0" y="412"/>
                      <a:pt x="0" y="935"/>
                    </a:cubicBezTo>
                    <a:cubicBezTo>
                      <a:pt x="0" y="1442"/>
                      <a:pt x="428" y="1870"/>
                      <a:pt x="935" y="1870"/>
                    </a:cubicBezTo>
                    <a:cubicBezTo>
                      <a:pt x="1458" y="1870"/>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11"/>
              <p:cNvSpPr/>
              <p:nvPr/>
            </p:nvSpPr>
            <p:spPr>
              <a:xfrm>
                <a:off x="2670500" y="3427625"/>
                <a:ext cx="46375" cy="46350"/>
              </a:xfrm>
              <a:custGeom>
                <a:rect b="b" l="l" r="r" t="t"/>
                <a:pathLst>
                  <a:path extrusionOk="0" h="1854" w="1855">
                    <a:moveTo>
                      <a:pt x="920" y="0"/>
                    </a:moveTo>
                    <a:cubicBezTo>
                      <a:pt x="413" y="0"/>
                      <a:pt x="1" y="412"/>
                      <a:pt x="1" y="919"/>
                    </a:cubicBezTo>
                    <a:cubicBezTo>
                      <a:pt x="1" y="1442"/>
                      <a:pt x="413" y="1854"/>
                      <a:pt x="920" y="1854"/>
                    </a:cubicBezTo>
                    <a:cubicBezTo>
                      <a:pt x="1443" y="1854"/>
                      <a:pt x="1855" y="1442"/>
                      <a:pt x="1855" y="919"/>
                    </a:cubicBezTo>
                    <a:cubicBezTo>
                      <a:pt x="1855" y="412"/>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1"/>
              <p:cNvSpPr/>
              <p:nvPr/>
            </p:nvSpPr>
            <p:spPr>
              <a:xfrm>
                <a:off x="3289175" y="3487025"/>
                <a:ext cx="46350" cy="46375"/>
              </a:xfrm>
              <a:custGeom>
                <a:rect b="b" l="l" r="r" t="t"/>
                <a:pathLst>
                  <a:path extrusionOk="0" h="1855" w="1854">
                    <a:moveTo>
                      <a:pt x="935" y="1"/>
                    </a:moveTo>
                    <a:cubicBezTo>
                      <a:pt x="412" y="1"/>
                      <a:pt x="0" y="413"/>
                      <a:pt x="0" y="920"/>
                    </a:cubicBezTo>
                    <a:cubicBezTo>
                      <a:pt x="0" y="1442"/>
                      <a:pt x="412" y="1854"/>
                      <a:pt x="935" y="1854"/>
                    </a:cubicBezTo>
                    <a:cubicBezTo>
                      <a:pt x="1442" y="1854"/>
                      <a:pt x="1854" y="1442"/>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11"/>
              <p:cNvSpPr/>
              <p:nvPr/>
            </p:nvSpPr>
            <p:spPr>
              <a:xfrm>
                <a:off x="3002025" y="3274750"/>
                <a:ext cx="46750" cy="46750"/>
              </a:xfrm>
              <a:custGeom>
                <a:rect b="b" l="l" r="r" t="t"/>
                <a:pathLst>
                  <a:path extrusionOk="0" h="1870" w="1870">
                    <a:moveTo>
                      <a:pt x="935" y="0"/>
                    </a:moveTo>
                    <a:cubicBezTo>
                      <a:pt x="412" y="0"/>
                      <a:pt x="0" y="428"/>
                      <a:pt x="0" y="935"/>
                    </a:cubicBezTo>
                    <a:cubicBezTo>
                      <a:pt x="0" y="1458"/>
                      <a:pt x="412" y="1870"/>
                      <a:pt x="935" y="1870"/>
                    </a:cubicBezTo>
                    <a:cubicBezTo>
                      <a:pt x="1442" y="1870"/>
                      <a:pt x="1870" y="1458"/>
                      <a:pt x="1870" y="935"/>
                    </a:cubicBezTo>
                    <a:cubicBezTo>
                      <a:pt x="1870" y="428"/>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11"/>
              <p:cNvSpPr/>
              <p:nvPr/>
            </p:nvSpPr>
            <p:spPr>
              <a:xfrm>
                <a:off x="3625825" y="3675175"/>
                <a:ext cx="46350" cy="46350"/>
              </a:xfrm>
              <a:custGeom>
                <a:rect b="b" l="l" r="r" t="t"/>
                <a:pathLst>
                  <a:path extrusionOk="0" h="1854" w="1854">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11"/>
              <p:cNvSpPr/>
              <p:nvPr/>
            </p:nvSpPr>
            <p:spPr>
              <a:xfrm>
                <a:off x="3699875" y="3754375"/>
                <a:ext cx="46775" cy="46375"/>
              </a:xfrm>
              <a:custGeom>
                <a:rect b="b" l="l" r="r" t="t"/>
                <a:pathLst>
                  <a:path extrusionOk="0" h="1855" w="1871">
                    <a:moveTo>
                      <a:pt x="935" y="1"/>
                    </a:moveTo>
                    <a:cubicBezTo>
                      <a:pt x="429" y="1"/>
                      <a:pt x="1" y="412"/>
                      <a:pt x="1" y="919"/>
                    </a:cubicBezTo>
                    <a:cubicBezTo>
                      <a:pt x="1" y="1442"/>
                      <a:pt x="429"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11"/>
              <p:cNvSpPr/>
              <p:nvPr/>
            </p:nvSpPr>
            <p:spPr>
              <a:xfrm>
                <a:off x="3954950" y="3816175"/>
                <a:ext cx="51500" cy="51500"/>
              </a:xfrm>
              <a:custGeom>
                <a:rect b="b" l="l" r="r" t="t"/>
                <a:pathLst>
                  <a:path extrusionOk="0" h="2060" w="2060">
                    <a:moveTo>
                      <a:pt x="1030" y="190"/>
                    </a:moveTo>
                    <a:cubicBezTo>
                      <a:pt x="1490" y="190"/>
                      <a:pt x="1870" y="570"/>
                      <a:pt x="1870" y="1030"/>
                    </a:cubicBezTo>
                    <a:cubicBezTo>
                      <a:pt x="1870" y="1489"/>
                      <a:pt x="1490" y="1854"/>
                      <a:pt x="1030" y="1854"/>
                    </a:cubicBezTo>
                    <a:cubicBezTo>
                      <a:pt x="587" y="1854"/>
                      <a:pt x="206" y="1489"/>
                      <a:pt x="206" y="1030"/>
                    </a:cubicBezTo>
                    <a:cubicBezTo>
                      <a:pt x="206" y="570"/>
                      <a:pt x="587" y="190"/>
                      <a:pt x="1030" y="190"/>
                    </a:cubicBezTo>
                    <a:close/>
                    <a:moveTo>
                      <a:pt x="1030" y="0"/>
                    </a:moveTo>
                    <a:cubicBezTo>
                      <a:pt x="460" y="0"/>
                      <a:pt x="0" y="475"/>
                      <a:pt x="0" y="1030"/>
                    </a:cubicBezTo>
                    <a:cubicBezTo>
                      <a:pt x="0" y="1600"/>
                      <a:pt x="476" y="2060"/>
                      <a:pt x="1030" y="2060"/>
                    </a:cubicBezTo>
                    <a:cubicBezTo>
                      <a:pt x="1585" y="2060"/>
                      <a:pt x="2060" y="1584"/>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1"/>
              <p:cNvSpPr/>
              <p:nvPr/>
            </p:nvSpPr>
            <p:spPr>
              <a:xfrm>
                <a:off x="3900675" y="3731800"/>
                <a:ext cx="51525" cy="51525"/>
              </a:xfrm>
              <a:custGeom>
                <a:rect b="b" l="l" r="r" t="t"/>
                <a:pathLst>
                  <a:path extrusionOk="0" h="2061" w="2061">
                    <a:moveTo>
                      <a:pt x="1031" y="206"/>
                    </a:moveTo>
                    <a:cubicBezTo>
                      <a:pt x="1490" y="206"/>
                      <a:pt x="1855" y="587"/>
                      <a:pt x="1855" y="1030"/>
                    </a:cubicBezTo>
                    <a:cubicBezTo>
                      <a:pt x="1855" y="1490"/>
                      <a:pt x="1490" y="1870"/>
                      <a:pt x="1031" y="1870"/>
                    </a:cubicBezTo>
                    <a:cubicBezTo>
                      <a:pt x="571" y="1870"/>
                      <a:pt x="191" y="1490"/>
                      <a:pt x="191" y="1030"/>
                    </a:cubicBezTo>
                    <a:cubicBezTo>
                      <a:pt x="191" y="587"/>
                      <a:pt x="571" y="206"/>
                      <a:pt x="1031" y="206"/>
                    </a:cubicBezTo>
                    <a:close/>
                    <a:moveTo>
                      <a:pt x="1031" y="1"/>
                    </a:moveTo>
                    <a:cubicBezTo>
                      <a:pt x="460" y="1"/>
                      <a:pt x="1" y="476"/>
                      <a:pt x="1" y="1030"/>
                    </a:cubicBezTo>
                    <a:cubicBezTo>
                      <a:pt x="1" y="1616"/>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1"/>
              <p:cNvSpPr/>
              <p:nvPr/>
            </p:nvSpPr>
            <p:spPr>
              <a:xfrm>
                <a:off x="3826225" y="3771400"/>
                <a:ext cx="51525" cy="51525"/>
              </a:xfrm>
              <a:custGeom>
                <a:rect b="b" l="l" r="r" t="t"/>
                <a:pathLst>
                  <a:path extrusionOk="0" h="2061" w="2061">
                    <a:moveTo>
                      <a:pt x="1030" y="207"/>
                    </a:moveTo>
                    <a:cubicBezTo>
                      <a:pt x="1490" y="207"/>
                      <a:pt x="1870" y="587"/>
                      <a:pt x="1870" y="1031"/>
                    </a:cubicBezTo>
                    <a:cubicBezTo>
                      <a:pt x="1870" y="1490"/>
                      <a:pt x="1490" y="1870"/>
                      <a:pt x="1030" y="1870"/>
                    </a:cubicBezTo>
                    <a:cubicBezTo>
                      <a:pt x="587" y="1870"/>
                      <a:pt x="207" y="1490"/>
                      <a:pt x="207" y="1031"/>
                    </a:cubicBezTo>
                    <a:cubicBezTo>
                      <a:pt x="207" y="587"/>
                      <a:pt x="587" y="207"/>
                      <a:pt x="1030" y="207"/>
                    </a:cubicBezTo>
                    <a:close/>
                    <a:moveTo>
                      <a:pt x="1030" y="1"/>
                    </a:moveTo>
                    <a:cubicBezTo>
                      <a:pt x="460" y="1"/>
                      <a:pt x="1" y="476"/>
                      <a:pt x="1" y="1031"/>
                    </a:cubicBezTo>
                    <a:cubicBezTo>
                      <a:pt x="1" y="1617"/>
                      <a:pt x="476" y="2060"/>
                      <a:pt x="1030" y="2060"/>
                    </a:cubicBezTo>
                    <a:cubicBezTo>
                      <a:pt x="1585" y="2060"/>
                      <a:pt x="2060" y="1585"/>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11"/>
              <p:cNvSpPr/>
              <p:nvPr/>
            </p:nvSpPr>
            <p:spPr>
              <a:xfrm>
                <a:off x="3360850" y="3410200"/>
                <a:ext cx="51525" cy="51500"/>
              </a:xfrm>
              <a:custGeom>
                <a:rect b="b" l="l" r="r" t="t"/>
                <a:pathLst>
                  <a:path extrusionOk="0" h="2060" w="2061">
                    <a:moveTo>
                      <a:pt x="1030" y="190"/>
                    </a:moveTo>
                    <a:cubicBezTo>
                      <a:pt x="1490" y="190"/>
                      <a:pt x="1870" y="571"/>
                      <a:pt x="1870" y="1030"/>
                    </a:cubicBezTo>
                    <a:cubicBezTo>
                      <a:pt x="1870" y="1490"/>
                      <a:pt x="1490" y="1854"/>
                      <a:pt x="1030" y="1854"/>
                    </a:cubicBezTo>
                    <a:cubicBezTo>
                      <a:pt x="587" y="1854"/>
                      <a:pt x="207" y="1490"/>
                      <a:pt x="207" y="1030"/>
                    </a:cubicBezTo>
                    <a:cubicBezTo>
                      <a:pt x="207" y="571"/>
                      <a:pt x="587" y="190"/>
                      <a:pt x="1030" y="190"/>
                    </a:cubicBezTo>
                    <a:close/>
                    <a:moveTo>
                      <a:pt x="1030" y="0"/>
                    </a:moveTo>
                    <a:cubicBezTo>
                      <a:pt x="460" y="0"/>
                      <a:pt x="1" y="444"/>
                      <a:pt x="1" y="1030"/>
                    </a:cubicBezTo>
                    <a:cubicBezTo>
                      <a:pt x="1"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11"/>
              <p:cNvSpPr/>
              <p:nvPr/>
            </p:nvSpPr>
            <p:spPr>
              <a:xfrm>
                <a:off x="2442775" y="3353175"/>
                <a:ext cx="51525" cy="51500"/>
              </a:xfrm>
              <a:custGeom>
                <a:rect b="b" l="l" r="r" t="t"/>
                <a:pathLst>
                  <a:path extrusionOk="0" h="2060" w="2061">
                    <a:moveTo>
                      <a:pt x="1030" y="206"/>
                    </a:moveTo>
                    <a:cubicBezTo>
                      <a:pt x="1474" y="206"/>
                      <a:pt x="1854" y="570"/>
                      <a:pt x="1854" y="1030"/>
                    </a:cubicBezTo>
                    <a:cubicBezTo>
                      <a:pt x="1854" y="1489"/>
                      <a:pt x="1474" y="1869"/>
                      <a:pt x="1030" y="1869"/>
                    </a:cubicBezTo>
                    <a:cubicBezTo>
                      <a:pt x="571" y="1869"/>
                      <a:pt x="191" y="1489"/>
                      <a:pt x="191" y="1030"/>
                    </a:cubicBezTo>
                    <a:cubicBezTo>
                      <a:pt x="191" y="570"/>
                      <a:pt x="571" y="206"/>
                      <a:pt x="1030" y="206"/>
                    </a:cubicBezTo>
                    <a:close/>
                    <a:moveTo>
                      <a:pt x="1030" y="0"/>
                    </a:moveTo>
                    <a:cubicBezTo>
                      <a:pt x="444" y="0"/>
                      <a:pt x="0" y="475"/>
                      <a:pt x="0" y="1030"/>
                    </a:cubicBezTo>
                    <a:cubicBezTo>
                      <a:pt x="0" y="1600"/>
                      <a:pt x="476" y="2060"/>
                      <a:pt x="1030" y="2060"/>
                    </a:cubicBezTo>
                    <a:cubicBezTo>
                      <a:pt x="1585" y="2060"/>
                      <a:pt x="2028" y="1600"/>
                      <a:pt x="2060" y="1030"/>
                    </a:cubicBezTo>
                    <a:cubicBezTo>
                      <a:pt x="2060" y="459"/>
                      <a:pt x="1601"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11"/>
              <p:cNvSpPr/>
              <p:nvPr/>
            </p:nvSpPr>
            <p:spPr>
              <a:xfrm>
                <a:off x="2569525" y="3318300"/>
                <a:ext cx="51500" cy="51925"/>
              </a:xfrm>
              <a:custGeom>
                <a:rect b="b" l="l" r="r" t="t"/>
                <a:pathLst>
                  <a:path extrusionOk="0" h="2077" w="2060">
                    <a:moveTo>
                      <a:pt x="1030" y="223"/>
                    </a:moveTo>
                    <a:cubicBezTo>
                      <a:pt x="1473" y="223"/>
                      <a:pt x="1854" y="603"/>
                      <a:pt x="1854" y="1062"/>
                    </a:cubicBezTo>
                    <a:cubicBezTo>
                      <a:pt x="1854" y="1522"/>
                      <a:pt x="1473" y="1886"/>
                      <a:pt x="1030" y="1886"/>
                    </a:cubicBezTo>
                    <a:cubicBezTo>
                      <a:pt x="570" y="1886"/>
                      <a:pt x="190" y="1506"/>
                      <a:pt x="190" y="1062"/>
                    </a:cubicBezTo>
                    <a:cubicBezTo>
                      <a:pt x="190" y="603"/>
                      <a:pt x="570" y="223"/>
                      <a:pt x="1030" y="223"/>
                    </a:cubicBezTo>
                    <a:close/>
                    <a:moveTo>
                      <a:pt x="1030" y="1"/>
                    </a:moveTo>
                    <a:cubicBezTo>
                      <a:pt x="444" y="1"/>
                      <a:pt x="0" y="460"/>
                      <a:pt x="0" y="1046"/>
                    </a:cubicBezTo>
                    <a:cubicBezTo>
                      <a:pt x="0" y="1617"/>
                      <a:pt x="475" y="2076"/>
                      <a:pt x="1030" y="2076"/>
                    </a:cubicBezTo>
                    <a:cubicBezTo>
                      <a:pt x="1600" y="2076"/>
                      <a:pt x="2060" y="1617"/>
                      <a:pt x="2060" y="1046"/>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11"/>
              <p:cNvSpPr/>
              <p:nvPr/>
            </p:nvSpPr>
            <p:spPr>
              <a:xfrm>
                <a:off x="2634875" y="3515950"/>
                <a:ext cx="51500" cy="51500"/>
              </a:xfrm>
              <a:custGeom>
                <a:rect b="b" l="l" r="r" t="t"/>
                <a:pathLst>
                  <a:path extrusionOk="0" h="2060" w="2060">
                    <a:moveTo>
                      <a:pt x="1030" y="222"/>
                    </a:moveTo>
                    <a:cubicBezTo>
                      <a:pt x="1473" y="222"/>
                      <a:pt x="1854" y="586"/>
                      <a:pt x="1854" y="1062"/>
                    </a:cubicBezTo>
                    <a:cubicBezTo>
                      <a:pt x="1854" y="1505"/>
                      <a:pt x="1473" y="1886"/>
                      <a:pt x="1030" y="1886"/>
                    </a:cubicBezTo>
                    <a:cubicBezTo>
                      <a:pt x="570" y="1886"/>
                      <a:pt x="190" y="1505"/>
                      <a:pt x="190" y="1062"/>
                    </a:cubicBezTo>
                    <a:cubicBezTo>
                      <a:pt x="190" y="602"/>
                      <a:pt x="570" y="222"/>
                      <a:pt x="1030" y="222"/>
                    </a:cubicBezTo>
                    <a:close/>
                    <a:moveTo>
                      <a:pt x="1030" y="0"/>
                    </a:moveTo>
                    <a:cubicBezTo>
                      <a:pt x="444" y="0"/>
                      <a:pt x="0" y="476"/>
                      <a:pt x="0" y="1030"/>
                    </a:cubicBezTo>
                    <a:cubicBezTo>
                      <a:pt x="0" y="1616"/>
                      <a:pt x="475" y="2060"/>
                      <a:pt x="1030" y="2060"/>
                    </a:cubicBezTo>
                    <a:cubicBezTo>
                      <a:pt x="1600" y="2060"/>
                      <a:pt x="2060" y="1616"/>
                      <a:pt x="2044" y="1030"/>
                    </a:cubicBezTo>
                    <a:cubicBezTo>
                      <a:pt x="2044"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21" name="Google Shape;521;p11"/>
            <p:cNvPicPr preferRelativeResize="0"/>
            <p:nvPr/>
          </p:nvPicPr>
          <p:blipFill>
            <a:blip r:embed="rId3">
              <a:alphaModFix amt="40000"/>
            </a:blip>
            <a:stretch>
              <a:fillRect/>
            </a:stretch>
          </p:blipFill>
          <p:spPr>
            <a:xfrm>
              <a:off x="613825" y="746825"/>
              <a:ext cx="1177350" cy="1177350"/>
            </a:xfrm>
            <a:prstGeom prst="rect">
              <a:avLst/>
            </a:prstGeom>
            <a:noFill/>
            <a:ln>
              <a:noFill/>
            </a:ln>
          </p:spPr>
        </p:pic>
        <p:pic>
          <p:nvPicPr>
            <p:cNvPr id="522" name="Google Shape;522;p11"/>
            <p:cNvPicPr preferRelativeResize="0"/>
            <p:nvPr/>
          </p:nvPicPr>
          <p:blipFill>
            <a:blip r:embed="rId3">
              <a:alphaModFix amt="40000"/>
            </a:blip>
            <a:stretch>
              <a:fillRect/>
            </a:stretch>
          </p:blipFill>
          <p:spPr>
            <a:xfrm>
              <a:off x="-315425" y="932675"/>
              <a:ext cx="1177350" cy="1177350"/>
            </a:xfrm>
            <a:prstGeom prst="rect">
              <a:avLst/>
            </a:prstGeom>
            <a:noFill/>
            <a:ln>
              <a:noFill/>
            </a:ln>
          </p:spPr>
        </p:pic>
        <p:pic>
          <p:nvPicPr>
            <p:cNvPr id="523" name="Google Shape;523;p11"/>
            <p:cNvPicPr preferRelativeResize="0"/>
            <p:nvPr/>
          </p:nvPicPr>
          <p:blipFill>
            <a:blip r:embed="rId3">
              <a:alphaModFix amt="40000"/>
            </a:blip>
            <a:stretch>
              <a:fillRect/>
            </a:stretch>
          </p:blipFill>
          <p:spPr>
            <a:xfrm>
              <a:off x="-129575" y="421175"/>
              <a:ext cx="1177350" cy="1177350"/>
            </a:xfrm>
            <a:prstGeom prst="rect">
              <a:avLst/>
            </a:prstGeom>
            <a:noFill/>
            <a:ln>
              <a:noFill/>
            </a:ln>
          </p:spPr>
        </p:pic>
      </p:grpSp>
      <p:grpSp>
        <p:nvGrpSpPr>
          <p:cNvPr id="524" name="Google Shape;524;p11"/>
          <p:cNvGrpSpPr/>
          <p:nvPr/>
        </p:nvGrpSpPr>
        <p:grpSpPr>
          <a:xfrm>
            <a:off x="7315700" y="3550475"/>
            <a:ext cx="4028387" cy="1908650"/>
            <a:chOff x="7315700" y="3550475"/>
            <a:chExt cx="4028387" cy="1908650"/>
          </a:xfrm>
        </p:grpSpPr>
        <p:grpSp>
          <p:nvGrpSpPr>
            <p:cNvPr id="525" name="Google Shape;525;p11"/>
            <p:cNvGrpSpPr/>
            <p:nvPr/>
          </p:nvGrpSpPr>
          <p:grpSpPr>
            <a:xfrm>
              <a:off x="7802532" y="3702559"/>
              <a:ext cx="3541556" cy="1323917"/>
              <a:chOff x="2133050" y="2071900"/>
              <a:chExt cx="2132825" cy="797300"/>
            </a:xfrm>
          </p:grpSpPr>
          <p:sp>
            <p:nvSpPr>
              <p:cNvPr id="526" name="Google Shape;526;p11"/>
              <p:cNvSpPr/>
              <p:nvPr/>
            </p:nvSpPr>
            <p:spPr>
              <a:xfrm>
                <a:off x="2270875" y="2219625"/>
                <a:ext cx="747000" cy="267375"/>
              </a:xfrm>
              <a:custGeom>
                <a:rect b="b" l="l" r="r" t="t"/>
                <a:pathLst>
                  <a:path extrusionOk="0" h="10695" w="29880">
                    <a:moveTo>
                      <a:pt x="20359" y="1"/>
                    </a:moveTo>
                    <a:lnTo>
                      <a:pt x="17111" y="3359"/>
                    </a:lnTo>
                    <a:lnTo>
                      <a:pt x="5799" y="3359"/>
                    </a:lnTo>
                    <a:lnTo>
                      <a:pt x="1" y="9126"/>
                    </a:lnTo>
                    <a:lnTo>
                      <a:pt x="1" y="10694"/>
                    </a:lnTo>
                    <a:lnTo>
                      <a:pt x="191" y="10694"/>
                    </a:lnTo>
                    <a:lnTo>
                      <a:pt x="191" y="9205"/>
                    </a:lnTo>
                    <a:lnTo>
                      <a:pt x="5878" y="3565"/>
                    </a:lnTo>
                    <a:lnTo>
                      <a:pt x="17190" y="3565"/>
                    </a:lnTo>
                    <a:lnTo>
                      <a:pt x="20438" y="191"/>
                    </a:lnTo>
                    <a:lnTo>
                      <a:pt x="29405" y="191"/>
                    </a:lnTo>
                    <a:lnTo>
                      <a:pt x="29737" y="507"/>
                    </a:lnTo>
                    <a:lnTo>
                      <a:pt x="29880" y="365"/>
                    </a:lnTo>
                    <a:lnTo>
                      <a:pt x="2948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11"/>
              <p:cNvSpPr/>
              <p:nvPr/>
            </p:nvSpPr>
            <p:spPr>
              <a:xfrm>
                <a:off x="2182175" y="2199825"/>
                <a:ext cx="1311375" cy="282025"/>
              </a:xfrm>
              <a:custGeom>
                <a:rect b="b" l="l" r="r" t="t"/>
                <a:pathLst>
                  <a:path extrusionOk="0" h="11281" w="52455">
                    <a:moveTo>
                      <a:pt x="23907" y="0"/>
                    </a:moveTo>
                    <a:lnTo>
                      <a:pt x="20659" y="3359"/>
                    </a:lnTo>
                    <a:lnTo>
                      <a:pt x="9347" y="3359"/>
                    </a:lnTo>
                    <a:lnTo>
                      <a:pt x="1505" y="11090"/>
                    </a:lnTo>
                    <a:lnTo>
                      <a:pt x="0" y="11090"/>
                    </a:lnTo>
                    <a:lnTo>
                      <a:pt x="0" y="11280"/>
                    </a:lnTo>
                    <a:lnTo>
                      <a:pt x="1584" y="11280"/>
                    </a:lnTo>
                    <a:lnTo>
                      <a:pt x="9426" y="3565"/>
                    </a:lnTo>
                    <a:lnTo>
                      <a:pt x="20738" y="3565"/>
                    </a:lnTo>
                    <a:lnTo>
                      <a:pt x="23986" y="190"/>
                    </a:lnTo>
                    <a:lnTo>
                      <a:pt x="52455" y="190"/>
                    </a:lnTo>
                    <a:lnTo>
                      <a:pt x="5245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11"/>
              <p:cNvSpPr/>
              <p:nvPr/>
            </p:nvSpPr>
            <p:spPr>
              <a:xfrm>
                <a:off x="3182625" y="2105550"/>
                <a:ext cx="901850" cy="61825"/>
              </a:xfrm>
              <a:custGeom>
                <a:rect b="b" l="l" r="r" t="t"/>
                <a:pathLst>
                  <a:path extrusionOk="0" h="2473" w="36074">
                    <a:moveTo>
                      <a:pt x="33254" y="1"/>
                    </a:moveTo>
                    <a:lnTo>
                      <a:pt x="33254" y="207"/>
                    </a:lnTo>
                    <a:lnTo>
                      <a:pt x="34094" y="207"/>
                    </a:lnTo>
                    <a:lnTo>
                      <a:pt x="35646" y="2187"/>
                    </a:lnTo>
                    <a:lnTo>
                      <a:pt x="31559" y="2187"/>
                    </a:lnTo>
                    <a:lnTo>
                      <a:pt x="29658" y="207"/>
                    </a:lnTo>
                    <a:lnTo>
                      <a:pt x="27709" y="207"/>
                    </a:lnTo>
                    <a:lnTo>
                      <a:pt x="26014" y="1981"/>
                    </a:lnTo>
                    <a:lnTo>
                      <a:pt x="15986" y="1981"/>
                    </a:lnTo>
                    <a:lnTo>
                      <a:pt x="14417" y="207"/>
                    </a:lnTo>
                    <a:lnTo>
                      <a:pt x="1901" y="207"/>
                    </a:lnTo>
                    <a:lnTo>
                      <a:pt x="0" y="2361"/>
                    </a:lnTo>
                    <a:lnTo>
                      <a:pt x="159" y="2472"/>
                    </a:lnTo>
                    <a:lnTo>
                      <a:pt x="2012" y="397"/>
                    </a:lnTo>
                    <a:lnTo>
                      <a:pt x="14338" y="397"/>
                    </a:lnTo>
                    <a:lnTo>
                      <a:pt x="15906" y="2187"/>
                    </a:lnTo>
                    <a:lnTo>
                      <a:pt x="26093" y="2187"/>
                    </a:lnTo>
                    <a:lnTo>
                      <a:pt x="27788" y="397"/>
                    </a:lnTo>
                    <a:lnTo>
                      <a:pt x="29578" y="397"/>
                    </a:lnTo>
                    <a:lnTo>
                      <a:pt x="31480" y="2377"/>
                    </a:lnTo>
                    <a:lnTo>
                      <a:pt x="36074" y="2377"/>
                    </a:lnTo>
                    <a:lnTo>
                      <a:pt x="341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11"/>
              <p:cNvSpPr/>
              <p:nvPr/>
            </p:nvSpPr>
            <p:spPr>
              <a:xfrm>
                <a:off x="3306975" y="2135275"/>
                <a:ext cx="934350" cy="79225"/>
              </a:xfrm>
              <a:custGeom>
                <a:rect b="b" l="l" r="r" t="t"/>
                <a:pathLst>
                  <a:path extrusionOk="0" h="3169" w="37374">
                    <a:moveTo>
                      <a:pt x="96" y="0"/>
                    </a:moveTo>
                    <a:lnTo>
                      <a:pt x="96" y="206"/>
                    </a:lnTo>
                    <a:lnTo>
                      <a:pt x="8730" y="206"/>
                    </a:lnTo>
                    <a:lnTo>
                      <a:pt x="10932" y="2376"/>
                    </a:lnTo>
                    <a:lnTo>
                      <a:pt x="37168" y="2376"/>
                    </a:lnTo>
                    <a:lnTo>
                      <a:pt x="37168" y="2978"/>
                    </a:lnTo>
                    <a:lnTo>
                      <a:pt x="11012" y="2978"/>
                    </a:lnTo>
                    <a:lnTo>
                      <a:pt x="8809" y="792"/>
                    </a:lnTo>
                    <a:lnTo>
                      <a:pt x="1" y="792"/>
                    </a:lnTo>
                    <a:lnTo>
                      <a:pt x="1" y="998"/>
                    </a:lnTo>
                    <a:lnTo>
                      <a:pt x="8730" y="998"/>
                    </a:lnTo>
                    <a:lnTo>
                      <a:pt x="10932" y="3169"/>
                    </a:lnTo>
                    <a:lnTo>
                      <a:pt x="37374" y="3169"/>
                    </a:lnTo>
                    <a:lnTo>
                      <a:pt x="37374" y="2186"/>
                    </a:lnTo>
                    <a:lnTo>
                      <a:pt x="11012" y="2186"/>
                    </a:lnTo>
                    <a:lnTo>
                      <a:pt x="88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11"/>
              <p:cNvSpPr/>
              <p:nvPr/>
            </p:nvSpPr>
            <p:spPr>
              <a:xfrm>
                <a:off x="2627350" y="2303600"/>
                <a:ext cx="1638525" cy="516475"/>
              </a:xfrm>
              <a:custGeom>
                <a:rect b="b" l="l" r="r" t="t"/>
                <a:pathLst>
                  <a:path extrusionOk="0" h="20659" w="65541">
                    <a:moveTo>
                      <a:pt x="40747" y="0"/>
                    </a:moveTo>
                    <a:lnTo>
                      <a:pt x="34743" y="5941"/>
                    </a:lnTo>
                    <a:lnTo>
                      <a:pt x="31923" y="5941"/>
                    </a:lnTo>
                    <a:lnTo>
                      <a:pt x="29420" y="3375"/>
                    </a:lnTo>
                    <a:lnTo>
                      <a:pt x="21293" y="3375"/>
                    </a:lnTo>
                    <a:lnTo>
                      <a:pt x="13926" y="10694"/>
                    </a:lnTo>
                    <a:lnTo>
                      <a:pt x="8016" y="10694"/>
                    </a:lnTo>
                    <a:lnTo>
                      <a:pt x="6844" y="11882"/>
                    </a:lnTo>
                    <a:lnTo>
                      <a:pt x="3660" y="11882"/>
                    </a:lnTo>
                    <a:lnTo>
                      <a:pt x="2377" y="13245"/>
                    </a:lnTo>
                    <a:lnTo>
                      <a:pt x="2377" y="17189"/>
                    </a:lnTo>
                    <a:lnTo>
                      <a:pt x="0" y="19645"/>
                    </a:lnTo>
                    <a:lnTo>
                      <a:pt x="0" y="20659"/>
                    </a:lnTo>
                    <a:lnTo>
                      <a:pt x="190" y="20659"/>
                    </a:lnTo>
                    <a:lnTo>
                      <a:pt x="190" y="19724"/>
                    </a:lnTo>
                    <a:lnTo>
                      <a:pt x="2567" y="17269"/>
                    </a:lnTo>
                    <a:lnTo>
                      <a:pt x="2567" y="13324"/>
                    </a:lnTo>
                    <a:lnTo>
                      <a:pt x="3739" y="12088"/>
                    </a:lnTo>
                    <a:lnTo>
                      <a:pt x="6923" y="12088"/>
                    </a:lnTo>
                    <a:lnTo>
                      <a:pt x="8096" y="10900"/>
                    </a:lnTo>
                    <a:lnTo>
                      <a:pt x="14005" y="10900"/>
                    </a:lnTo>
                    <a:lnTo>
                      <a:pt x="21372" y="3565"/>
                    </a:lnTo>
                    <a:lnTo>
                      <a:pt x="29341" y="3565"/>
                    </a:lnTo>
                    <a:lnTo>
                      <a:pt x="31844" y="6147"/>
                    </a:lnTo>
                    <a:lnTo>
                      <a:pt x="34838" y="6147"/>
                    </a:lnTo>
                    <a:lnTo>
                      <a:pt x="40826" y="206"/>
                    </a:lnTo>
                    <a:lnTo>
                      <a:pt x="55354" y="206"/>
                    </a:lnTo>
                    <a:lnTo>
                      <a:pt x="57144" y="1980"/>
                    </a:lnTo>
                    <a:lnTo>
                      <a:pt x="65541" y="1980"/>
                    </a:lnTo>
                    <a:lnTo>
                      <a:pt x="65541" y="1790"/>
                    </a:lnTo>
                    <a:lnTo>
                      <a:pt x="57223" y="1790"/>
                    </a:lnTo>
                    <a:lnTo>
                      <a:pt x="554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11"/>
              <p:cNvSpPr/>
              <p:nvPr/>
            </p:nvSpPr>
            <p:spPr>
              <a:xfrm>
                <a:off x="2216225" y="2328550"/>
                <a:ext cx="1225450" cy="460250"/>
              </a:xfrm>
              <a:custGeom>
                <a:rect b="b" l="l" r="r" t="t"/>
                <a:pathLst>
                  <a:path extrusionOk="0" h="18410" w="49018">
                    <a:moveTo>
                      <a:pt x="37928" y="0"/>
                    </a:moveTo>
                    <a:lnTo>
                      <a:pt x="31242" y="6923"/>
                    </a:lnTo>
                    <a:lnTo>
                      <a:pt x="13039" y="6923"/>
                    </a:lnTo>
                    <a:lnTo>
                      <a:pt x="9950" y="10076"/>
                    </a:lnTo>
                    <a:lnTo>
                      <a:pt x="9902" y="10092"/>
                    </a:lnTo>
                    <a:lnTo>
                      <a:pt x="9902" y="12357"/>
                    </a:lnTo>
                    <a:lnTo>
                      <a:pt x="7130" y="15162"/>
                    </a:lnTo>
                    <a:lnTo>
                      <a:pt x="7130" y="17110"/>
                    </a:lnTo>
                    <a:lnTo>
                      <a:pt x="5878" y="18219"/>
                    </a:lnTo>
                    <a:lnTo>
                      <a:pt x="2488" y="18219"/>
                    </a:lnTo>
                    <a:lnTo>
                      <a:pt x="1189" y="17031"/>
                    </a:lnTo>
                    <a:lnTo>
                      <a:pt x="1" y="17031"/>
                    </a:lnTo>
                    <a:lnTo>
                      <a:pt x="1" y="17221"/>
                    </a:lnTo>
                    <a:lnTo>
                      <a:pt x="1141" y="17221"/>
                    </a:lnTo>
                    <a:lnTo>
                      <a:pt x="2409" y="18409"/>
                    </a:lnTo>
                    <a:lnTo>
                      <a:pt x="5942" y="18409"/>
                    </a:lnTo>
                    <a:lnTo>
                      <a:pt x="7336" y="17189"/>
                    </a:lnTo>
                    <a:lnTo>
                      <a:pt x="7336" y="15241"/>
                    </a:lnTo>
                    <a:lnTo>
                      <a:pt x="10108" y="12437"/>
                    </a:lnTo>
                    <a:lnTo>
                      <a:pt x="10108" y="10171"/>
                    </a:lnTo>
                    <a:lnTo>
                      <a:pt x="13118" y="7129"/>
                    </a:lnTo>
                    <a:lnTo>
                      <a:pt x="31321" y="7129"/>
                    </a:lnTo>
                    <a:lnTo>
                      <a:pt x="38007" y="190"/>
                    </a:lnTo>
                    <a:lnTo>
                      <a:pt x="45912" y="190"/>
                    </a:lnTo>
                    <a:lnTo>
                      <a:pt x="48780" y="2963"/>
                    </a:lnTo>
                    <a:lnTo>
                      <a:pt x="48796" y="3834"/>
                    </a:lnTo>
                    <a:lnTo>
                      <a:pt x="45992" y="982"/>
                    </a:lnTo>
                    <a:lnTo>
                      <a:pt x="37928" y="982"/>
                    </a:lnTo>
                    <a:lnTo>
                      <a:pt x="31242" y="7716"/>
                    </a:lnTo>
                    <a:lnTo>
                      <a:pt x="13372" y="7716"/>
                    </a:lnTo>
                    <a:lnTo>
                      <a:pt x="12279" y="8872"/>
                    </a:lnTo>
                    <a:lnTo>
                      <a:pt x="12279" y="10884"/>
                    </a:lnTo>
                    <a:lnTo>
                      <a:pt x="12484" y="10884"/>
                    </a:lnTo>
                    <a:lnTo>
                      <a:pt x="12484" y="8951"/>
                    </a:lnTo>
                    <a:lnTo>
                      <a:pt x="13451" y="7922"/>
                    </a:lnTo>
                    <a:lnTo>
                      <a:pt x="31321" y="7922"/>
                    </a:lnTo>
                    <a:lnTo>
                      <a:pt x="38007" y="1188"/>
                    </a:lnTo>
                    <a:lnTo>
                      <a:pt x="45912" y="1188"/>
                    </a:lnTo>
                    <a:lnTo>
                      <a:pt x="49017" y="4357"/>
                    </a:lnTo>
                    <a:lnTo>
                      <a:pt x="48986" y="2884"/>
                    </a:lnTo>
                    <a:lnTo>
                      <a:pt x="459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11"/>
              <p:cNvSpPr/>
              <p:nvPr/>
            </p:nvSpPr>
            <p:spPr>
              <a:xfrm>
                <a:off x="2338600" y="2308750"/>
                <a:ext cx="1145850" cy="383400"/>
              </a:xfrm>
              <a:custGeom>
                <a:rect b="b" l="l" r="r" t="t"/>
                <a:pathLst>
                  <a:path extrusionOk="0" h="15336" w="45834">
                    <a:moveTo>
                      <a:pt x="32763" y="0"/>
                    </a:moveTo>
                    <a:lnTo>
                      <a:pt x="25919" y="6923"/>
                    </a:lnTo>
                    <a:lnTo>
                      <a:pt x="10457" y="6923"/>
                    </a:lnTo>
                    <a:lnTo>
                      <a:pt x="8096" y="4547"/>
                    </a:lnTo>
                    <a:lnTo>
                      <a:pt x="4215" y="4547"/>
                    </a:lnTo>
                    <a:lnTo>
                      <a:pt x="3233" y="5513"/>
                    </a:lnTo>
                    <a:lnTo>
                      <a:pt x="3233" y="12009"/>
                    </a:lnTo>
                    <a:lnTo>
                      <a:pt x="1" y="15209"/>
                    </a:lnTo>
                    <a:lnTo>
                      <a:pt x="143" y="15336"/>
                    </a:lnTo>
                    <a:lnTo>
                      <a:pt x="3423" y="12088"/>
                    </a:lnTo>
                    <a:lnTo>
                      <a:pt x="3423" y="5593"/>
                    </a:lnTo>
                    <a:lnTo>
                      <a:pt x="4294" y="4753"/>
                    </a:lnTo>
                    <a:lnTo>
                      <a:pt x="8017" y="4753"/>
                    </a:lnTo>
                    <a:lnTo>
                      <a:pt x="10378" y="7129"/>
                    </a:lnTo>
                    <a:lnTo>
                      <a:pt x="25999" y="7129"/>
                    </a:lnTo>
                    <a:lnTo>
                      <a:pt x="32843" y="190"/>
                    </a:lnTo>
                    <a:lnTo>
                      <a:pt x="43916" y="190"/>
                    </a:lnTo>
                    <a:lnTo>
                      <a:pt x="45691" y="1933"/>
                    </a:lnTo>
                    <a:lnTo>
                      <a:pt x="45833" y="1774"/>
                    </a:lnTo>
                    <a:lnTo>
                      <a:pt x="440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11"/>
              <p:cNvSpPr/>
              <p:nvPr/>
            </p:nvSpPr>
            <p:spPr>
              <a:xfrm>
                <a:off x="2270875" y="2288925"/>
                <a:ext cx="1995000" cy="386200"/>
              </a:xfrm>
              <a:custGeom>
                <a:rect b="b" l="l" r="r" t="t"/>
                <a:pathLst>
                  <a:path extrusionOk="0" h="15448" w="79800">
                    <a:moveTo>
                      <a:pt x="34886" y="1"/>
                    </a:moveTo>
                    <a:lnTo>
                      <a:pt x="28074" y="6734"/>
                    </a:lnTo>
                    <a:lnTo>
                      <a:pt x="13720" y="6734"/>
                    </a:lnTo>
                    <a:lnTo>
                      <a:pt x="11360" y="4358"/>
                    </a:lnTo>
                    <a:lnTo>
                      <a:pt x="6084" y="4358"/>
                    </a:lnTo>
                    <a:lnTo>
                      <a:pt x="5150" y="5482"/>
                    </a:lnTo>
                    <a:lnTo>
                      <a:pt x="5150" y="11978"/>
                    </a:lnTo>
                    <a:lnTo>
                      <a:pt x="1918" y="15242"/>
                    </a:lnTo>
                    <a:lnTo>
                      <a:pt x="1" y="15242"/>
                    </a:lnTo>
                    <a:lnTo>
                      <a:pt x="1" y="15447"/>
                    </a:lnTo>
                    <a:lnTo>
                      <a:pt x="1997" y="15447"/>
                    </a:lnTo>
                    <a:lnTo>
                      <a:pt x="5340" y="12057"/>
                    </a:lnTo>
                    <a:lnTo>
                      <a:pt x="5340" y="5546"/>
                    </a:lnTo>
                    <a:lnTo>
                      <a:pt x="6179" y="4548"/>
                    </a:lnTo>
                    <a:lnTo>
                      <a:pt x="11281" y="4548"/>
                    </a:lnTo>
                    <a:lnTo>
                      <a:pt x="13641" y="6924"/>
                    </a:lnTo>
                    <a:lnTo>
                      <a:pt x="28153" y="6924"/>
                    </a:lnTo>
                    <a:lnTo>
                      <a:pt x="34997" y="191"/>
                    </a:lnTo>
                    <a:lnTo>
                      <a:pt x="79800" y="191"/>
                    </a:lnTo>
                    <a:lnTo>
                      <a:pt x="798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11"/>
              <p:cNvSpPr/>
              <p:nvPr/>
            </p:nvSpPr>
            <p:spPr>
              <a:xfrm>
                <a:off x="2607925" y="2239425"/>
                <a:ext cx="850775" cy="188150"/>
              </a:xfrm>
              <a:custGeom>
                <a:rect b="b" l="l" r="r" t="t"/>
                <a:pathLst>
                  <a:path extrusionOk="0" h="7526" w="34031">
                    <a:moveTo>
                      <a:pt x="20580" y="1"/>
                    </a:moveTo>
                    <a:lnTo>
                      <a:pt x="14592" y="5736"/>
                    </a:lnTo>
                    <a:lnTo>
                      <a:pt x="11978" y="5736"/>
                    </a:lnTo>
                    <a:lnTo>
                      <a:pt x="11075" y="4944"/>
                    </a:lnTo>
                    <a:lnTo>
                      <a:pt x="9665" y="4944"/>
                    </a:lnTo>
                    <a:lnTo>
                      <a:pt x="7653" y="6924"/>
                    </a:lnTo>
                    <a:lnTo>
                      <a:pt x="1363" y="6924"/>
                    </a:lnTo>
                    <a:lnTo>
                      <a:pt x="460" y="5942"/>
                    </a:lnTo>
                    <a:lnTo>
                      <a:pt x="5562" y="5942"/>
                    </a:lnTo>
                    <a:lnTo>
                      <a:pt x="7193" y="4310"/>
                    </a:lnTo>
                    <a:lnTo>
                      <a:pt x="7051" y="4167"/>
                    </a:lnTo>
                    <a:lnTo>
                      <a:pt x="5467" y="5736"/>
                    </a:lnTo>
                    <a:lnTo>
                      <a:pt x="1" y="5736"/>
                    </a:lnTo>
                    <a:lnTo>
                      <a:pt x="1268" y="7130"/>
                    </a:lnTo>
                    <a:lnTo>
                      <a:pt x="7732" y="7130"/>
                    </a:lnTo>
                    <a:lnTo>
                      <a:pt x="9744" y="5149"/>
                    </a:lnTo>
                    <a:lnTo>
                      <a:pt x="11011" y="5149"/>
                    </a:lnTo>
                    <a:lnTo>
                      <a:pt x="11899" y="5942"/>
                    </a:lnTo>
                    <a:lnTo>
                      <a:pt x="14671" y="5942"/>
                    </a:lnTo>
                    <a:lnTo>
                      <a:pt x="20660" y="191"/>
                    </a:lnTo>
                    <a:lnTo>
                      <a:pt x="25476" y="191"/>
                    </a:lnTo>
                    <a:lnTo>
                      <a:pt x="32969" y="207"/>
                    </a:lnTo>
                    <a:lnTo>
                      <a:pt x="33540" y="793"/>
                    </a:lnTo>
                    <a:lnTo>
                      <a:pt x="21135" y="793"/>
                    </a:lnTo>
                    <a:lnTo>
                      <a:pt x="14544" y="7320"/>
                    </a:lnTo>
                    <a:lnTo>
                      <a:pt x="10473" y="7320"/>
                    </a:lnTo>
                    <a:lnTo>
                      <a:pt x="10473" y="7526"/>
                    </a:lnTo>
                    <a:lnTo>
                      <a:pt x="14624" y="7526"/>
                    </a:lnTo>
                    <a:lnTo>
                      <a:pt x="21214" y="983"/>
                    </a:lnTo>
                    <a:lnTo>
                      <a:pt x="34031" y="983"/>
                    </a:lnTo>
                    <a:lnTo>
                      <a:pt x="33048" y="16"/>
                    </a:lnTo>
                    <a:lnTo>
                      <a:pt x="2547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11"/>
              <p:cNvSpPr/>
              <p:nvPr/>
            </p:nvSpPr>
            <p:spPr>
              <a:xfrm>
                <a:off x="2686750" y="2749175"/>
                <a:ext cx="134675" cy="49125"/>
              </a:xfrm>
              <a:custGeom>
                <a:rect b="b" l="l" r="r" t="t"/>
                <a:pathLst>
                  <a:path extrusionOk="0" h="1965" w="5387">
                    <a:moveTo>
                      <a:pt x="1601" y="0"/>
                    </a:moveTo>
                    <a:lnTo>
                      <a:pt x="1" y="1648"/>
                    </a:lnTo>
                    <a:lnTo>
                      <a:pt x="143" y="1790"/>
                    </a:lnTo>
                    <a:lnTo>
                      <a:pt x="1680" y="206"/>
                    </a:lnTo>
                    <a:lnTo>
                      <a:pt x="3470" y="206"/>
                    </a:lnTo>
                    <a:lnTo>
                      <a:pt x="5229" y="1965"/>
                    </a:lnTo>
                    <a:lnTo>
                      <a:pt x="5387" y="1822"/>
                    </a:lnTo>
                    <a:lnTo>
                      <a:pt x="35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11"/>
              <p:cNvSpPr/>
              <p:nvPr/>
            </p:nvSpPr>
            <p:spPr>
              <a:xfrm>
                <a:off x="3467400" y="217645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11"/>
              <p:cNvSpPr/>
              <p:nvPr/>
            </p:nvSpPr>
            <p:spPr>
              <a:xfrm>
                <a:off x="2234450" y="2646575"/>
                <a:ext cx="46750" cy="46775"/>
              </a:xfrm>
              <a:custGeom>
                <a:rect b="b" l="l" r="r" t="t"/>
                <a:pathLst>
                  <a:path extrusionOk="0" h="1871" w="1870">
                    <a:moveTo>
                      <a:pt x="935" y="1"/>
                    </a:moveTo>
                    <a:cubicBezTo>
                      <a:pt x="428" y="1"/>
                      <a:pt x="0" y="429"/>
                      <a:pt x="0" y="936"/>
                    </a:cubicBezTo>
                    <a:cubicBezTo>
                      <a:pt x="0" y="1442"/>
                      <a:pt x="428" y="1870"/>
                      <a:pt x="935" y="1870"/>
                    </a:cubicBezTo>
                    <a:cubicBezTo>
                      <a:pt x="1458" y="1870"/>
                      <a:pt x="1870" y="1442"/>
                      <a:pt x="1870" y="936"/>
                    </a:cubicBezTo>
                    <a:cubicBezTo>
                      <a:pt x="1870" y="429"/>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11"/>
              <p:cNvSpPr/>
              <p:nvPr/>
            </p:nvSpPr>
            <p:spPr>
              <a:xfrm>
                <a:off x="2175025" y="2735700"/>
                <a:ext cx="46775" cy="46750"/>
              </a:xfrm>
              <a:custGeom>
                <a:rect b="b" l="l" r="r" t="t"/>
                <a:pathLst>
                  <a:path extrusionOk="0" h="1870" w="1871">
                    <a:moveTo>
                      <a:pt x="936" y="0"/>
                    </a:moveTo>
                    <a:cubicBezTo>
                      <a:pt x="429" y="0"/>
                      <a:pt x="1" y="428"/>
                      <a:pt x="1" y="935"/>
                    </a:cubicBezTo>
                    <a:cubicBezTo>
                      <a:pt x="1" y="1442"/>
                      <a:pt x="429" y="1870"/>
                      <a:pt x="936" y="1870"/>
                    </a:cubicBezTo>
                    <a:cubicBezTo>
                      <a:pt x="1458" y="1870"/>
                      <a:pt x="1870" y="1442"/>
                      <a:pt x="1870" y="935"/>
                    </a:cubicBezTo>
                    <a:cubicBezTo>
                      <a:pt x="1870" y="428"/>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11"/>
              <p:cNvSpPr/>
              <p:nvPr/>
            </p:nvSpPr>
            <p:spPr>
              <a:xfrm>
                <a:off x="2502175" y="2587175"/>
                <a:ext cx="46375" cy="46750"/>
              </a:xfrm>
              <a:custGeom>
                <a:rect b="b" l="l" r="r" t="t"/>
                <a:pathLst>
                  <a:path extrusionOk="0" h="1870" w="1855">
                    <a:moveTo>
                      <a:pt x="920" y="0"/>
                    </a:moveTo>
                    <a:cubicBezTo>
                      <a:pt x="413" y="0"/>
                      <a:pt x="1" y="428"/>
                      <a:pt x="1" y="935"/>
                    </a:cubicBezTo>
                    <a:cubicBezTo>
                      <a:pt x="1" y="1442"/>
                      <a:pt x="413" y="1870"/>
                      <a:pt x="920" y="1870"/>
                    </a:cubicBezTo>
                    <a:cubicBezTo>
                      <a:pt x="1443" y="1870"/>
                      <a:pt x="1854" y="1442"/>
                      <a:pt x="1854" y="935"/>
                    </a:cubicBezTo>
                    <a:cubicBezTo>
                      <a:pt x="1854" y="428"/>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11"/>
              <p:cNvSpPr/>
              <p:nvPr/>
            </p:nvSpPr>
            <p:spPr>
              <a:xfrm>
                <a:off x="2774275" y="2309925"/>
                <a:ext cx="46775" cy="46775"/>
              </a:xfrm>
              <a:custGeom>
                <a:rect b="b" l="l" r="r" t="t"/>
                <a:pathLst>
                  <a:path extrusionOk="0" h="1871" w="1871">
                    <a:moveTo>
                      <a:pt x="935" y="1"/>
                    </a:moveTo>
                    <a:cubicBezTo>
                      <a:pt x="413" y="1"/>
                      <a:pt x="1" y="428"/>
                      <a:pt x="1" y="935"/>
                    </a:cubicBezTo>
                    <a:cubicBezTo>
                      <a:pt x="1" y="1442"/>
                      <a:pt x="413" y="1870"/>
                      <a:pt x="935" y="1870"/>
                    </a:cubicBezTo>
                    <a:cubicBezTo>
                      <a:pt x="1442" y="1870"/>
                      <a:pt x="1870" y="1442"/>
                      <a:pt x="1870" y="935"/>
                    </a:cubicBezTo>
                    <a:cubicBezTo>
                      <a:pt x="1870" y="428"/>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11"/>
              <p:cNvSpPr/>
              <p:nvPr/>
            </p:nvSpPr>
            <p:spPr>
              <a:xfrm>
                <a:off x="2803975" y="2780450"/>
                <a:ext cx="46775" cy="46375"/>
              </a:xfrm>
              <a:custGeom>
                <a:rect b="b" l="l" r="r" t="t"/>
                <a:pathLst>
                  <a:path extrusionOk="0" h="1855" w="1871">
                    <a:moveTo>
                      <a:pt x="936" y="1"/>
                    </a:moveTo>
                    <a:cubicBezTo>
                      <a:pt x="413" y="1"/>
                      <a:pt x="1" y="413"/>
                      <a:pt x="1" y="935"/>
                    </a:cubicBezTo>
                    <a:cubicBezTo>
                      <a:pt x="1" y="1442"/>
                      <a:pt x="413" y="1854"/>
                      <a:pt x="936" y="1854"/>
                    </a:cubicBezTo>
                    <a:cubicBezTo>
                      <a:pt x="1443" y="1854"/>
                      <a:pt x="1870" y="1442"/>
                      <a:pt x="1870" y="935"/>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11"/>
              <p:cNvSpPr/>
              <p:nvPr/>
            </p:nvSpPr>
            <p:spPr>
              <a:xfrm>
                <a:off x="3462250" y="2334875"/>
                <a:ext cx="46750" cy="46375"/>
              </a:xfrm>
              <a:custGeom>
                <a:rect b="b" l="l" r="r" t="t"/>
                <a:pathLst>
                  <a:path extrusionOk="0" h="1855" w="1870">
                    <a:moveTo>
                      <a:pt x="935" y="1"/>
                    </a:moveTo>
                    <a:cubicBezTo>
                      <a:pt x="428" y="1"/>
                      <a:pt x="0" y="413"/>
                      <a:pt x="0" y="935"/>
                    </a:cubicBezTo>
                    <a:cubicBezTo>
                      <a:pt x="0" y="1442"/>
                      <a:pt x="428" y="1854"/>
                      <a:pt x="935" y="1854"/>
                    </a:cubicBezTo>
                    <a:cubicBezTo>
                      <a:pt x="1458" y="1854"/>
                      <a:pt x="1870" y="1442"/>
                      <a:pt x="1870" y="935"/>
                    </a:cubicBezTo>
                    <a:cubicBezTo>
                      <a:pt x="1870" y="413"/>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11"/>
              <p:cNvSpPr/>
              <p:nvPr/>
            </p:nvSpPr>
            <p:spPr>
              <a:xfrm>
                <a:off x="3165600" y="2141600"/>
                <a:ext cx="46350" cy="46750"/>
              </a:xfrm>
              <a:custGeom>
                <a:rect b="b" l="l" r="r" t="t"/>
                <a:pathLst>
                  <a:path extrusionOk="0" h="1870" w="1854">
                    <a:moveTo>
                      <a:pt x="919" y="1"/>
                    </a:moveTo>
                    <a:cubicBezTo>
                      <a:pt x="412" y="1"/>
                      <a:pt x="0" y="428"/>
                      <a:pt x="0" y="935"/>
                    </a:cubicBezTo>
                    <a:cubicBezTo>
                      <a:pt x="0" y="1442"/>
                      <a:pt x="412" y="1870"/>
                      <a:pt x="919" y="1870"/>
                    </a:cubicBezTo>
                    <a:cubicBezTo>
                      <a:pt x="1442" y="1870"/>
                      <a:pt x="1854" y="1442"/>
                      <a:pt x="1854" y="935"/>
                    </a:cubicBezTo>
                    <a:cubicBezTo>
                      <a:pt x="1854" y="428"/>
                      <a:pt x="1442" y="1"/>
                      <a:pt x="9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11"/>
              <p:cNvSpPr/>
              <p:nvPr/>
            </p:nvSpPr>
            <p:spPr>
              <a:xfrm>
                <a:off x="2843600" y="2404200"/>
                <a:ext cx="46750" cy="46350"/>
              </a:xfrm>
              <a:custGeom>
                <a:rect b="b" l="l" r="r" t="t"/>
                <a:pathLst>
                  <a:path extrusionOk="0" h="1854" w="1870">
                    <a:moveTo>
                      <a:pt x="935" y="0"/>
                    </a:moveTo>
                    <a:cubicBezTo>
                      <a:pt x="412" y="0"/>
                      <a:pt x="0" y="412"/>
                      <a:pt x="0" y="935"/>
                    </a:cubicBezTo>
                    <a:cubicBezTo>
                      <a:pt x="0" y="1442"/>
                      <a:pt x="412"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11"/>
              <p:cNvSpPr/>
              <p:nvPr/>
            </p:nvSpPr>
            <p:spPr>
              <a:xfrm>
                <a:off x="2249500" y="248340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11"/>
              <p:cNvSpPr/>
              <p:nvPr/>
            </p:nvSpPr>
            <p:spPr>
              <a:xfrm>
                <a:off x="2864575" y="2111500"/>
                <a:ext cx="217075" cy="25375"/>
              </a:xfrm>
              <a:custGeom>
                <a:rect b="b" l="l" r="r" t="t"/>
                <a:pathLst>
                  <a:path extrusionOk="0" h="1015" w="8683">
                    <a:moveTo>
                      <a:pt x="8556" y="0"/>
                    </a:moveTo>
                    <a:lnTo>
                      <a:pt x="7700" y="808"/>
                    </a:lnTo>
                    <a:lnTo>
                      <a:pt x="730" y="808"/>
                    </a:lnTo>
                    <a:lnTo>
                      <a:pt x="128" y="238"/>
                    </a:lnTo>
                    <a:lnTo>
                      <a:pt x="1" y="381"/>
                    </a:lnTo>
                    <a:lnTo>
                      <a:pt x="650" y="1014"/>
                    </a:lnTo>
                    <a:lnTo>
                      <a:pt x="7780" y="1014"/>
                    </a:lnTo>
                    <a:lnTo>
                      <a:pt x="8683" y="143"/>
                    </a:lnTo>
                    <a:lnTo>
                      <a:pt x="85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11"/>
              <p:cNvSpPr/>
              <p:nvPr/>
            </p:nvSpPr>
            <p:spPr>
              <a:xfrm>
                <a:off x="3067775" y="2079025"/>
                <a:ext cx="46750" cy="46350"/>
              </a:xfrm>
              <a:custGeom>
                <a:rect b="b" l="l" r="r" t="t"/>
                <a:pathLst>
                  <a:path extrusionOk="0" h="1854" w="1870">
                    <a:moveTo>
                      <a:pt x="935" y="0"/>
                    </a:moveTo>
                    <a:cubicBezTo>
                      <a:pt x="428" y="0"/>
                      <a:pt x="0" y="412"/>
                      <a:pt x="0" y="919"/>
                    </a:cubicBezTo>
                    <a:cubicBezTo>
                      <a:pt x="0" y="1442"/>
                      <a:pt x="428"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11"/>
              <p:cNvSpPr/>
              <p:nvPr/>
            </p:nvSpPr>
            <p:spPr>
              <a:xfrm>
                <a:off x="2827750" y="2071900"/>
                <a:ext cx="51500" cy="51500"/>
              </a:xfrm>
              <a:custGeom>
                <a:rect b="b" l="l" r="r" t="t"/>
                <a:pathLst>
                  <a:path extrusionOk="0" h="2060" w="2060">
                    <a:moveTo>
                      <a:pt x="1030" y="174"/>
                    </a:moveTo>
                    <a:cubicBezTo>
                      <a:pt x="1490" y="174"/>
                      <a:pt x="1870" y="555"/>
                      <a:pt x="1870" y="1014"/>
                    </a:cubicBezTo>
                    <a:cubicBezTo>
                      <a:pt x="1870" y="1474"/>
                      <a:pt x="1490" y="1838"/>
                      <a:pt x="1030" y="1838"/>
                    </a:cubicBezTo>
                    <a:cubicBezTo>
                      <a:pt x="571" y="1838"/>
                      <a:pt x="206" y="1474"/>
                      <a:pt x="206" y="1014"/>
                    </a:cubicBezTo>
                    <a:cubicBezTo>
                      <a:pt x="206" y="555"/>
                      <a:pt x="571" y="174"/>
                      <a:pt x="1030" y="174"/>
                    </a:cubicBezTo>
                    <a:close/>
                    <a:moveTo>
                      <a:pt x="1030" y="0"/>
                    </a:moveTo>
                    <a:cubicBezTo>
                      <a:pt x="476" y="0"/>
                      <a:pt x="0" y="460"/>
                      <a:pt x="0" y="1030"/>
                    </a:cubicBezTo>
                    <a:cubicBezTo>
                      <a:pt x="0" y="1600"/>
                      <a:pt x="476" y="2060"/>
                      <a:pt x="1030" y="2060"/>
                    </a:cubicBezTo>
                    <a:cubicBezTo>
                      <a:pt x="1601" y="2060"/>
                      <a:pt x="2060" y="1584"/>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11"/>
              <p:cNvSpPr/>
              <p:nvPr/>
            </p:nvSpPr>
            <p:spPr>
              <a:xfrm>
                <a:off x="3261825" y="2119425"/>
                <a:ext cx="51525" cy="51500"/>
              </a:xfrm>
              <a:custGeom>
                <a:rect b="b" l="l" r="r" t="t"/>
                <a:pathLst>
                  <a:path extrusionOk="0" h="2060" w="2061">
                    <a:moveTo>
                      <a:pt x="1031" y="206"/>
                    </a:moveTo>
                    <a:cubicBezTo>
                      <a:pt x="1490" y="206"/>
                      <a:pt x="1870" y="571"/>
                      <a:pt x="1870" y="1030"/>
                    </a:cubicBezTo>
                    <a:cubicBezTo>
                      <a:pt x="1870" y="1490"/>
                      <a:pt x="1490" y="1870"/>
                      <a:pt x="1031" y="1870"/>
                    </a:cubicBezTo>
                    <a:cubicBezTo>
                      <a:pt x="587" y="1870"/>
                      <a:pt x="207" y="1490"/>
                      <a:pt x="207" y="1030"/>
                    </a:cubicBezTo>
                    <a:cubicBezTo>
                      <a:pt x="207" y="571"/>
                      <a:pt x="587" y="206"/>
                      <a:pt x="1031" y="206"/>
                    </a:cubicBezTo>
                    <a:close/>
                    <a:moveTo>
                      <a:pt x="1031" y="0"/>
                    </a:moveTo>
                    <a:cubicBezTo>
                      <a:pt x="460" y="0"/>
                      <a:pt x="1" y="460"/>
                      <a:pt x="1" y="1030"/>
                    </a:cubicBezTo>
                    <a:cubicBezTo>
                      <a:pt x="1" y="1600"/>
                      <a:pt x="476" y="2060"/>
                      <a:pt x="1031" y="2060"/>
                    </a:cubicBezTo>
                    <a:cubicBezTo>
                      <a:pt x="1585" y="2060"/>
                      <a:pt x="2060" y="1600"/>
                      <a:pt x="2060" y="1030"/>
                    </a:cubicBezTo>
                    <a:cubicBezTo>
                      <a:pt x="2060" y="460"/>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11"/>
              <p:cNvSpPr/>
              <p:nvPr/>
            </p:nvSpPr>
            <p:spPr>
              <a:xfrm>
                <a:off x="3004400" y="2223575"/>
                <a:ext cx="51500" cy="51525"/>
              </a:xfrm>
              <a:custGeom>
                <a:rect b="b" l="l" r="r" t="t"/>
                <a:pathLst>
                  <a:path extrusionOk="0" h="2061" w="2060">
                    <a:moveTo>
                      <a:pt x="1030" y="191"/>
                    </a:moveTo>
                    <a:cubicBezTo>
                      <a:pt x="1489" y="191"/>
                      <a:pt x="1870" y="571"/>
                      <a:pt x="1870" y="1031"/>
                    </a:cubicBezTo>
                    <a:cubicBezTo>
                      <a:pt x="1870" y="1474"/>
                      <a:pt x="1489" y="1855"/>
                      <a:pt x="1030" y="1855"/>
                    </a:cubicBezTo>
                    <a:cubicBezTo>
                      <a:pt x="586" y="1855"/>
                      <a:pt x="206" y="1474"/>
                      <a:pt x="206" y="1031"/>
                    </a:cubicBezTo>
                    <a:cubicBezTo>
                      <a:pt x="206" y="571"/>
                      <a:pt x="586" y="191"/>
                      <a:pt x="1030" y="191"/>
                    </a:cubicBezTo>
                    <a:close/>
                    <a:moveTo>
                      <a:pt x="1030" y="1"/>
                    </a:moveTo>
                    <a:cubicBezTo>
                      <a:pt x="460" y="1"/>
                      <a:pt x="0" y="445"/>
                      <a:pt x="0" y="1031"/>
                    </a:cubicBezTo>
                    <a:cubicBezTo>
                      <a:pt x="0" y="1601"/>
                      <a:pt x="476" y="2060"/>
                      <a:pt x="1030" y="2060"/>
                    </a:cubicBezTo>
                    <a:cubicBezTo>
                      <a:pt x="1584" y="2060"/>
                      <a:pt x="2060" y="1601"/>
                      <a:pt x="2060" y="1031"/>
                    </a:cubicBezTo>
                    <a:cubicBezTo>
                      <a:pt x="2060" y="445"/>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11"/>
              <p:cNvSpPr/>
              <p:nvPr/>
            </p:nvSpPr>
            <p:spPr>
              <a:xfrm>
                <a:off x="2301375" y="2683825"/>
                <a:ext cx="51525" cy="51500"/>
              </a:xfrm>
              <a:custGeom>
                <a:rect b="b" l="l" r="r" t="t"/>
                <a:pathLst>
                  <a:path extrusionOk="0" h="2060" w="2061">
                    <a:moveTo>
                      <a:pt x="1030" y="206"/>
                    </a:moveTo>
                    <a:cubicBezTo>
                      <a:pt x="1490" y="206"/>
                      <a:pt x="1870" y="570"/>
                      <a:pt x="1870" y="1030"/>
                    </a:cubicBezTo>
                    <a:cubicBezTo>
                      <a:pt x="1870" y="1489"/>
                      <a:pt x="1490" y="1869"/>
                      <a:pt x="1030" y="1869"/>
                    </a:cubicBezTo>
                    <a:cubicBezTo>
                      <a:pt x="571" y="1869"/>
                      <a:pt x="207" y="1489"/>
                      <a:pt x="207" y="1030"/>
                    </a:cubicBezTo>
                    <a:cubicBezTo>
                      <a:pt x="207" y="570"/>
                      <a:pt x="587" y="206"/>
                      <a:pt x="1030" y="206"/>
                    </a:cubicBezTo>
                    <a:close/>
                    <a:moveTo>
                      <a:pt x="1030" y="0"/>
                    </a:moveTo>
                    <a:cubicBezTo>
                      <a:pt x="460" y="0"/>
                      <a:pt x="1" y="459"/>
                      <a:pt x="1" y="1030"/>
                    </a:cubicBezTo>
                    <a:cubicBezTo>
                      <a:pt x="1" y="1600"/>
                      <a:pt x="476" y="2060"/>
                      <a:pt x="1030" y="2060"/>
                    </a:cubicBezTo>
                    <a:cubicBezTo>
                      <a:pt x="1585" y="2060"/>
                      <a:pt x="2060" y="1600"/>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11"/>
              <p:cNvSpPr/>
              <p:nvPr/>
            </p:nvSpPr>
            <p:spPr>
              <a:xfrm>
                <a:off x="2133050" y="2456075"/>
                <a:ext cx="51525" cy="51525"/>
              </a:xfrm>
              <a:custGeom>
                <a:rect b="b" l="l" r="r" t="t"/>
                <a:pathLst>
                  <a:path extrusionOk="0" h="2061" w="2061">
                    <a:moveTo>
                      <a:pt x="1030" y="206"/>
                    </a:moveTo>
                    <a:cubicBezTo>
                      <a:pt x="1490" y="206"/>
                      <a:pt x="1870" y="571"/>
                      <a:pt x="1870" y="1030"/>
                    </a:cubicBezTo>
                    <a:cubicBezTo>
                      <a:pt x="1870" y="1490"/>
                      <a:pt x="1490" y="1870"/>
                      <a:pt x="1030" y="1870"/>
                    </a:cubicBezTo>
                    <a:cubicBezTo>
                      <a:pt x="587" y="1870"/>
                      <a:pt x="207" y="1490"/>
                      <a:pt x="207" y="1030"/>
                    </a:cubicBezTo>
                    <a:cubicBezTo>
                      <a:pt x="207" y="571"/>
                      <a:pt x="587" y="206"/>
                      <a:pt x="1030" y="206"/>
                    </a:cubicBezTo>
                    <a:close/>
                    <a:moveTo>
                      <a:pt x="1030" y="1"/>
                    </a:moveTo>
                    <a:cubicBezTo>
                      <a:pt x="460" y="1"/>
                      <a:pt x="1" y="460"/>
                      <a:pt x="1" y="1030"/>
                    </a:cubicBezTo>
                    <a:cubicBezTo>
                      <a:pt x="1" y="1601"/>
                      <a:pt x="476" y="2060"/>
                      <a:pt x="1030" y="2060"/>
                    </a:cubicBezTo>
                    <a:cubicBezTo>
                      <a:pt x="1585" y="2060"/>
                      <a:pt x="2060" y="1601"/>
                      <a:pt x="2060" y="1030"/>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11"/>
              <p:cNvSpPr/>
              <p:nvPr/>
            </p:nvSpPr>
            <p:spPr>
              <a:xfrm>
                <a:off x="2603575" y="2817275"/>
                <a:ext cx="51525" cy="51925"/>
              </a:xfrm>
              <a:custGeom>
                <a:rect b="b" l="l" r="r" t="t"/>
                <a:pathLst>
                  <a:path extrusionOk="0" h="2077" w="2061">
                    <a:moveTo>
                      <a:pt x="1030" y="207"/>
                    </a:moveTo>
                    <a:cubicBezTo>
                      <a:pt x="1490" y="207"/>
                      <a:pt x="1854" y="587"/>
                      <a:pt x="1854" y="1047"/>
                    </a:cubicBezTo>
                    <a:cubicBezTo>
                      <a:pt x="1854" y="1490"/>
                      <a:pt x="1490" y="1870"/>
                      <a:pt x="1030" y="1870"/>
                    </a:cubicBezTo>
                    <a:cubicBezTo>
                      <a:pt x="571" y="1870"/>
                      <a:pt x="191" y="1490"/>
                      <a:pt x="191" y="1047"/>
                    </a:cubicBezTo>
                    <a:cubicBezTo>
                      <a:pt x="191" y="587"/>
                      <a:pt x="571" y="207"/>
                      <a:pt x="1030" y="207"/>
                    </a:cubicBezTo>
                    <a:close/>
                    <a:moveTo>
                      <a:pt x="1030" y="1"/>
                    </a:moveTo>
                    <a:cubicBezTo>
                      <a:pt x="460" y="1"/>
                      <a:pt x="1" y="492"/>
                      <a:pt x="1" y="1031"/>
                    </a:cubicBezTo>
                    <a:cubicBezTo>
                      <a:pt x="1" y="1617"/>
                      <a:pt x="476" y="2076"/>
                      <a:pt x="1030" y="2076"/>
                    </a:cubicBezTo>
                    <a:cubicBezTo>
                      <a:pt x="1585" y="2076"/>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11"/>
              <p:cNvSpPr/>
              <p:nvPr/>
            </p:nvSpPr>
            <p:spPr>
              <a:xfrm>
                <a:off x="2647925" y="2782825"/>
                <a:ext cx="51525" cy="51525"/>
              </a:xfrm>
              <a:custGeom>
                <a:rect b="b" l="l" r="r" t="t"/>
                <a:pathLst>
                  <a:path extrusionOk="0" h="2061" w="2061">
                    <a:moveTo>
                      <a:pt x="1031" y="207"/>
                    </a:moveTo>
                    <a:cubicBezTo>
                      <a:pt x="1490" y="207"/>
                      <a:pt x="1870" y="571"/>
                      <a:pt x="1870" y="1030"/>
                    </a:cubicBezTo>
                    <a:cubicBezTo>
                      <a:pt x="1870" y="1490"/>
                      <a:pt x="1490" y="1870"/>
                      <a:pt x="1031" y="1870"/>
                    </a:cubicBezTo>
                    <a:cubicBezTo>
                      <a:pt x="587" y="1870"/>
                      <a:pt x="207" y="1490"/>
                      <a:pt x="207" y="1030"/>
                    </a:cubicBezTo>
                    <a:cubicBezTo>
                      <a:pt x="207" y="571"/>
                      <a:pt x="587" y="207"/>
                      <a:pt x="1031" y="207"/>
                    </a:cubicBezTo>
                    <a:close/>
                    <a:moveTo>
                      <a:pt x="1031" y="1"/>
                    </a:moveTo>
                    <a:cubicBezTo>
                      <a:pt x="460" y="1"/>
                      <a:pt x="1" y="476"/>
                      <a:pt x="1" y="1030"/>
                    </a:cubicBezTo>
                    <a:cubicBezTo>
                      <a:pt x="1" y="1601"/>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11"/>
              <p:cNvSpPr/>
              <p:nvPr/>
            </p:nvSpPr>
            <p:spPr>
              <a:xfrm>
                <a:off x="3964850" y="2084975"/>
                <a:ext cx="51500" cy="51500"/>
              </a:xfrm>
              <a:custGeom>
                <a:rect b="b" l="l" r="r" t="t"/>
                <a:pathLst>
                  <a:path extrusionOk="0" h="2060" w="2060">
                    <a:moveTo>
                      <a:pt x="1030" y="190"/>
                    </a:moveTo>
                    <a:cubicBezTo>
                      <a:pt x="1490" y="190"/>
                      <a:pt x="1870" y="570"/>
                      <a:pt x="1870" y="1030"/>
                    </a:cubicBezTo>
                    <a:cubicBezTo>
                      <a:pt x="1870" y="1473"/>
                      <a:pt x="1490" y="1854"/>
                      <a:pt x="1030" y="1854"/>
                    </a:cubicBezTo>
                    <a:cubicBezTo>
                      <a:pt x="587" y="1854"/>
                      <a:pt x="206" y="1473"/>
                      <a:pt x="206" y="1030"/>
                    </a:cubicBezTo>
                    <a:cubicBezTo>
                      <a:pt x="206" y="570"/>
                      <a:pt x="587" y="190"/>
                      <a:pt x="1030" y="190"/>
                    </a:cubicBezTo>
                    <a:close/>
                    <a:moveTo>
                      <a:pt x="1030" y="0"/>
                    </a:moveTo>
                    <a:cubicBezTo>
                      <a:pt x="460" y="0"/>
                      <a:pt x="0" y="444"/>
                      <a:pt x="0" y="1030"/>
                    </a:cubicBezTo>
                    <a:cubicBezTo>
                      <a:pt x="0"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56" name="Google Shape;556;p11"/>
            <p:cNvPicPr preferRelativeResize="0"/>
            <p:nvPr/>
          </p:nvPicPr>
          <p:blipFill>
            <a:blip r:embed="rId3">
              <a:alphaModFix amt="40000"/>
            </a:blip>
            <a:stretch>
              <a:fillRect/>
            </a:stretch>
          </p:blipFill>
          <p:spPr>
            <a:xfrm>
              <a:off x="7315700" y="4281775"/>
              <a:ext cx="1177350" cy="1177350"/>
            </a:xfrm>
            <a:prstGeom prst="rect">
              <a:avLst/>
            </a:prstGeom>
            <a:noFill/>
            <a:ln>
              <a:noFill/>
            </a:ln>
          </p:spPr>
        </p:pic>
        <p:pic>
          <p:nvPicPr>
            <p:cNvPr id="557" name="Google Shape;557;p11"/>
            <p:cNvPicPr preferRelativeResize="0"/>
            <p:nvPr/>
          </p:nvPicPr>
          <p:blipFill>
            <a:blip r:embed="rId3">
              <a:alphaModFix amt="40000"/>
            </a:blip>
            <a:stretch>
              <a:fillRect/>
            </a:stretch>
          </p:blipFill>
          <p:spPr>
            <a:xfrm>
              <a:off x="8289575" y="3550475"/>
              <a:ext cx="1177350" cy="1177350"/>
            </a:xfrm>
            <a:prstGeom prst="rect">
              <a:avLst/>
            </a:prstGeom>
            <a:noFill/>
            <a:ln>
              <a:noFill/>
            </a:ln>
          </p:spPr>
        </p:pic>
        <p:pic>
          <p:nvPicPr>
            <p:cNvPr id="558" name="Google Shape;558;p11"/>
            <p:cNvPicPr preferRelativeResize="0"/>
            <p:nvPr/>
          </p:nvPicPr>
          <p:blipFill>
            <a:blip r:embed="rId3">
              <a:alphaModFix amt="40000"/>
            </a:blip>
            <a:stretch>
              <a:fillRect/>
            </a:stretch>
          </p:blipFill>
          <p:spPr>
            <a:xfrm>
              <a:off x="8341625" y="4281775"/>
              <a:ext cx="1177350" cy="1177350"/>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dk1"/>
        </a:solidFill>
      </p:bgPr>
    </p:bg>
    <p:spTree>
      <p:nvGrpSpPr>
        <p:cNvPr id="559" name="Shape 559"/>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560" name="Shape 560"/>
        <p:cNvGrpSpPr/>
        <p:nvPr/>
      </p:nvGrpSpPr>
      <p:grpSpPr>
        <a:xfrm>
          <a:off x="0" y="0"/>
          <a:ext cx="0" cy="0"/>
          <a:chOff x="0" y="0"/>
          <a:chExt cx="0" cy="0"/>
        </a:xfrm>
      </p:grpSpPr>
      <p:pic>
        <p:nvPicPr>
          <p:cNvPr id="561" name="Google Shape;561;p13"/>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562" name="Google Shape;562;p13"/>
          <p:cNvSpPr txBox="1"/>
          <p:nvPr>
            <p:ph hasCustomPrompt="1" type="title"/>
          </p:nvPr>
        </p:nvSpPr>
        <p:spPr>
          <a:xfrm>
            <a:off x="1293604" y="1608675"/>
            <a:ext cx="1378500" cy="5934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63" name="Google Shape;563;p13"/>
          <p:cNvSpPr txBox="1"/>
          <p:nvPr>
            <p:ph hasCustomPrompt="1" idx="2" type="title"/>
          </p:nvPr>
        </p:nvSpPr>
        <p:spPr>
          <a:xfrm>
            <a:off x="3883926" y="1608675"/>
            <a:ext cx="1378500" cy="5934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64" name="Google Shape;564;p13"/>
          <p:cNvSpPr txBox="1"/>
          <p:nvPr>
            <p:ph hasCustomPrompt="1" idx="3" type="title"/>
          </p:nvPr>
        </p:nvSpPr>
        <p:spPr>
          <a:xfrm>
            <a:off x="6471600" y="1608675"/>
            <a:ext cx="1378500" cy="5934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65" name="Google Shape;565;p13"/>
          <p:cNvSpPr txBox="1"/>
          <p:nvPr>
            <p:ph hasCustomPrompt="1" idx="4" type="title"/>
          </p:nvPr>
        </p:nvSpPr>
        <p:spPr>
          <a:xfrm>
            <a:off x="1293604" y="3169475"/>
            <a:ext cx="1378500" cy="5934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66" name="Google Shape;566;p13"/>
          <p:cNvSpPr txBox="1"/>
          <p:nvPr>
            <p:ph hasCustomPrompt="1" idx="5" type="title"/>
          </p:nvPr>
        </p:nvSpPr>
        <p:spPr>
          <a:xfrm>
            <a:off x="3883926" y="3169475"/>
            <a:ext cx="1378500" cy="5934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67" name="Google Shape;567;p13"/>
          <p:cNvSpPr txBox="1"/>
          <p:nvPr>
            <p:ph hasCustomPrompt="1" idx="6" type="title"/>
          </p:nvPr>
        </p:nvSpPr>
        <p:spPr>
          <a:xfrm>
            <a:off x="6471600" y="3169475"/>
            <a:ext cx="1378500" cy="5934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68" name="Google Shape;568;p13"/>
          <p:cNvSpPr txBox="1"/>
          <p:nvPr>
            <p:ph idx="7"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569" name="Google Shape;569;p13"/>
          <p:cNvSpPr txBox="1"/>
          <p:nvPr>
            <p:ph idx="1" type="subTitle"/>
          </p:nvPr>
        </p:nvSpPr>
        <p:spPr>
          <a:xfrm>
            <a:off x="720002" y="2130425"/>
            <a:ext cx="2526000" cy="4848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570" name="Google Shape;570;p13"/>
          <p:cNvSpPr txBox="1"/>
          <p:nvPr>
            <p:ph idx="8" type="subTitle"/>
          </p:nvPr>
        </p:nvSpPr>
        <p:spPr>
          <a:xfrm>
            <a:off x="3310324" y="2130425"/>
            <a:ext cx="2526000" cy="4848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571" name="Google Shape;571;p13"/>
          <p:cNvSpPr txBox="1"/>
          <p:nvPr>
            <p:ph idx="9" type="subTitle"/>
          </p:nvPr>
        </p:nvSpPr>
        <p:spPr>
          <a:xfrm>
            <a:off x="5897998" y="2130425"/>
            <a:ext cx="2526000" cy="4848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572" name="Google Shape;572;p13"/>
          <p:cNvSpPr txBox="1"/>
          <p:nvPr>
            <p:ph idx="13" type="subTitle"/>
          </p:nvPr>
        </p:nvSpPr>
        <p:spPr>
          <a:xfrm>
            <a:off x="720002" y="3708000"/>
            <a:ext cx="2526000" cy="4848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573" name="Google Shape;573;p13"/>
          <p:cNvSpPr txBox="1"/>
          <p:nvPr>
            <p:ph idx="14" type="subTitle"/>
          </p:nvPr>
        </p:nvSpPr>
        <p:spPr>
          <a:xfrm>
            <a:off x="3310324" y="3708000"/>
            <a:ext cx="2526000" cy="4848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574" name="Google Shape;574;p13"/>
          <p:cNvSpPr txBox="1"/>
          <p:nvPr>
            <p:ph idx="15" type="subTitle"/>
          </p:nvPr>
        </p:nvSpPr>
        <p:spPr>
          <a:xfrm>
            <a:off x="5897998" y="3708000"/>
            <a:ext cx="2526000" cy="4848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grpSp>
        <p:nvGrpSpPr>
          <p:cNvPr id="575" name="Google Shape;575;p13"/>
          <p:cNvGrpSpPr/>
          <p:nvPr/>
        </p:nvGrpSpPr>
        <p:grpSpPr>
          <a:xfrm>
            <a:off x="7594475" y="-1910625"/>
            <a:ext cx="2151567" cy="3381325"/>
            <a:chOff x="7594475" y="-1910625"/>
            <a:chExt cx="2151567" cy="3381325"/>
          </a:xfrm>
        </p:grpSpPr>
        <p:grpSp>
          <p:nvGrpSpPr>
            <p:cNvPr id="576" name="Google Shape;576;p13"/>
            <p:cNvGrpSpPr/>
            <p:nvPr/>
          </p:nvGrpSpPr>
          <p:grpSpPr>
            <a:xfrm rot="-5400000">
              <a:off x="7339390" y="-1084534"/>
              <a:ext cx="3232743" cy="1580562"/>
              <a:chOff x="2191675" y="4192425"/>
              <a:chExt cx="1929650" cy="943450"/>
            </a:xfrm>
          </p:grpSpPr>
          <p:sp>
            <p:nvSpPr>
              <p:cNvPr id="577" name="Google Shape;577;p13"/>
              <p:cNvSpPr/>
              <p:nvPr/>
            </p:nvSpPr>
            <p:spPr>
              <a:xfrm>
                <a:off x="3010325" y="4489875"/>
                <a:ext cx="870175" cy="445600"/>
              </a:xfrm>
              <a:custGeom>
                <a:rect b="b" l="l" r="r" t="t"/>
                <a:pathLst>
                  <a:path extrusionOk="0" h="17824" w="34807">
                    <a:moveTo>
                      <a:pt x="1" y="0"/>
                    </a:moveTo>
                    <a:lnTo>
                      <a:pt x="1" y="1553"/>
                    </a:lnTo>
                    <a:lnTo>
                      <a:pt x="2377" y="4008"/>
                    </a:lnTo>
                    <a:lnTo>
                      <a:pt x="2377" y="7937"/>
                    </a:lnTo>
                    <a:lnTo>
                      <a:pt x="3645" y="9316"/>
                    </a:lnTo>
                    <a:lnTo>
                      <a:pt x="6845" y="9316"/>
                    </a:lnTo>
                    <a:lnTo>
                      <a:pt x="8033" y="10504"/>
                    </a:lnTo>
                    <a:lnTo>
                      <a:pt x="13911" y="10504"/>
                    </a:lnTo>
                    <a:lnTo>
                      <a:pt x="21262" y="17791"/>
                    </a:lnTo>
                    <a:lnTo>
                      <a:pt x="21293" y="17823"/>
                    </a:lnTo>
                    <a:lnTo>
                      <a:pt x="29421" y="17823"/>
                    </a:lnTo>
                    <a:lnTo>
                      <a:pt x="31908" y="15257"/>
                    </a:lnTo>
                    <a:lnTo>
                      <a:pt x="34807" y="15257"/>
                    </a:lnTo>
                    <a:lnTo>
                      <a:pt x="34807" y="15051"/>
                    </a:lnTo>
                    <a:lnTo>
                      <a:pt x="31829" y="15051"/>
                    </a:lnTo>
                    <a:lnTo>
                      <a:pt x="29341" y="17633"/>
                    </a:lnTo>
                    <a:lnTo>
                      <a:pt x="21372" y="17633"/>
                    </a:lnTo>
                    <a:lnTo>
                      <a:pt x="13990" y="10298"/>
                    </a:lnTo>
                    <a:lnTo>
                      <a:pt x="8112" y="10298"/>
                    </a:lnTo>
                    <a:lnTo>
                      <a:pt x="6940" y="9110"/>
                    </a:lnTo>
                    <a:lnTo>
                      <a:pt x="3756" y="9110"/>
                    </a:lnTo>
                    <a:lnTo>
                      <a:pt x="2583" y="7858"/>
                    </a:lnTo>
                    <a:lnTo>
                      <a:pt x="2583" y="3929"/>
                    </a:lnTo>
                    <a:lnTo>
                      <a:pt x="207" y="1474"/>
                    </a:lnTo>
                    <a:lnTo>
                      <a:pt x="20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13"/>
              <p:cNvSpPr/>
              <p:nvPr/>
            </p:nvSpPr>
            <p:spPr>
              <a:xfrm>
                <a:off x="2475650" y="4495025"/>
                <a:ext cx="359650" cy="139025"/>
              </a:xfrm>
              <a:custGeom>
                <a:rect b="b" l="l" r="r" t="t"/>
                <a:pathLst>
                  <a:path extrusionOk="0" h="5561" w="14386">
                    <a:moveTo>
                      <a:pt x="3914" y="0"/>
                    </a:moveTo>
                    <a:lnTo>
                      <a:pt x="1379" y="2377"/>
                    </a:lnTo>
                    <a:lnTo>
                      <a:pt x="0" y="2377"/>
                    </a:lnTo>
                    <a:lnTo>
                      <a:pt x="0" y="2567"/>
                    </a:lnTo>
                    <a:lnTo>
                      <a:pt x="1458" y="2567"/>
                    </a:lnTo>
                    <a:lnTo>
                      <a:pt x="3993" y="190"/>
                    </a:lnTo>
                    <a:lnTo>
                      <a:pt x="6306" y="190"/>
                    </a:lnTo>
                    <a:lnTo>
                      <a:pt x="7272" y="982"/>
                    </a:lnTo>
                    <a:lnTo>
                      <a:pt x="11296" y="982"/>
                    </a:lnTo>
                    <a:lnTo>
                      <a:pt x="12880" y="2408"/>
                    </a:lnTo>
                    <a:lnTo>
                      <a:pt x="12880" y="4199"/>
                    </a:lnTo>
                    <a:lnTo>
                      <a:pt x="14243" y="5561"/>
                    </a:lnTo>
                    <a:lnTo>
                      <a:pt x="14385" y="5418"/>
                    </a:lnTo>
                    <a:lnTo>
                      <a:pt x="13071" y="4119"/>
                    </a:lnTo>
                    <a:lnTo>
                      <a:pt x="13071" y="2329"/>
                    </a:lnTo>
                    <a:lnTo>
                      <a:pt x="11375" y="792"/>
                    </a:lnTo>
                    <a:lnTo>
                      <a:pt x="7336" y="792"/>
                    </a:lnTo>
                    <a:lnTo>
                      <a:pt x="638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13"/>
              <p:cNvSpPr/>
              <p:nvPr/>
            </p:nvSpPr>
            <p:spPr>
              <a:xfrm>
                <a:off x="2605950" y="4534625"/>
                <a:ext cx="1219125" cy="460250"/>
              </a:xfrm>
              <a:custGeom>
                <a:rect b="b" l="l" r="r" t="t"/>
                <a:pathLst>
                  <a:path extrusionOk="0" h="18410" w="48765">
                    <a:moveTo>
                      <a:pt x="2139" y="0"/>
                    </a:moveTo>
                    <a:lnTo>
                      <a:pt x="856" y="1189"/>
                    </a:lnTo>
                    <a:lnTo>
                      <a:pt x="1" y="1189"/>
                    </a:lnTo>
                    <a:lnTo>
                      <a:pt x="1" y="1379"/>
                    </a:lnTo>
                    <a:lnTo>
                      <a:pt x="935" y="1379"/>
                    </a:lnTo>
                    <a:lnTo>
                      <a:pt x="2203" y="191"/>
                    </a:lnTo>
                    <a:lnTo>
                      <a:pt x="5609" y="191"/>
                    </a:lnTo>
                    <a:lnTo>
                      <a:pt x="6876" y="1300"/>
                    </a:lnTo>
                    <a:lnTo>
                      <a:pt x="6876" y="3248"/>
                    </a:lnTo>
                    <a:lnTo>
                      <a:pt x="9649" y="6052"/>
                    </a:lnTo>
                    <a:lnTo>
                      <a:pt x="9649" y="8318"/>
                    </a:lnTo>
                    <a:lnTo>
                      <a:pt x="12754" y="11486"/>
                    </a:lnTo>
                    <a:lnTo>
                      <a:pt x="30957" y="11486"/>
                    </a:lnTo>
                    <a:lnTo>
                      <a:pt x="37643" y="18410"/>
                    </a:lnTo>
                    <a:lnTo>
                      <a:pt x="45706" y="18410"/>
                    </a:lnTo>
                    <a:lnTo>
                      <a:pt x="48701" y="15526"/>
                    </a:lnTo>
                    <a:lnTo>
                      <a:pt x="48764" y="14053"/>
                    </a:lnTo>
                    <a:lnTo>
                      <a:pt x="48764" y="14053"/>
                    </a:lnTo>
                    <a:lnTo>
                      <a:pt x="45627" y="17221"/>
                    </a:lnTo>
                    <a:lnTo>
                      <a:pt x="37722" y="17221"/>
                    </a:lnTo>
                    <a:lnTo>
                      <a:pt x="31052" y="10488"/>
                    </a:lnTo>
                    <a:lnTo>
                      <a:pt x="13197" y="10488"/>
                    </a:lnTo>
                    <a:lnTo>
                      <a:pt x="12215" y="9459"/>
                    </a:lnTo>
                    <a:lnTo>
                      <a:pt x="12215" y="7526"/>
                    </a:lnTo>
                    <a:lnTo>
                      <a:pt x="12025" y="7526"/>
                    </a:lnTo>
                    <a:lnTo>
                      <a:pt x="12025" y="9538"/>
                    </a:lnTo>
                    <a:lnTo>
                      <a:pt x="13087" y="10694"/>
                    </a:lnTo>
                    <a:lnTo>
                      <a:pt x="30957" y="10694"/>
                    </a:lnTo>
                    <a:lnTo>
                      <a:pt x="37643" y="17427"/>
                    </a:lnTo>
                    <a:lnTo>
                      <a:pt x="45706" y="17427"/>
                    </a:lnTo>
                    <a:lnTo>
                      <a:pt x="48542" y="14544"/>
                    </a:lnTo>
                    <a:lnTo>
                      <a:pt x="48495" y="15415"/>
                    </a:lnTo>
                    <a:lnTo>
                      <a:pt x="45627" y="18219"/>
                    </a:lnTo>
                    <a:lnTo>
                      <a:pt x="37722" y="18219"/>
                    </a:lnTo>
                    <a:lnTo>
                      <a:pt x="31052" y="11280"/>
                    </a:lnTo>
                    <a:lnTo>
                      <a:pt x="12833" y="11280"/>
                    </a:lnTo>
                    <a:lnTo>
                      <a:pt x="9839" y="8239"/>
                    </a:lnTo>
                    <a:lnTo>
                      <a:pt x="9839" y="5973"/>
                    </a:lnTo>
                    <a:lnTo>
                      <a:pt x="7066" y="3169"/>
                    </a:lnTo>
                    <a:lnTo>
                      <a:pt x="7066" y="1220"/>
                    </a:lnTo>
                    <a:lnTo>
                      <a:pt x="56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13"/>
              <p:cNvSpPr/>
              <p:nvPr/>
            </p:nvSpPr>
            <p:spPr>
              <a:xfrm>
                <a:off x="2722000" y="4631650"/>
                <a:ext cx="1145050" cy="383025"/>
              </a:xfrm>
              <a:custGeom>
                <a:rect b="b" l="l" r="r" t="t"/>
                <a:pathLst>
                  <a:path extrusionOk="0" h="15321" w="45802">
                    <a:moveTo>
                      <a:pt x="127" y="1"/>
                    </a:moveTo>
                    <a:lnTo>
                      <a:pt x="0" y="128"/>
                    </a:lnTo>
                    <a:lnTo>
                      <a:pt x="3217" y="3296"/>
                    </a:lnTo>
                    <a:lnTo>
                      <a:pt x="3217" y="9792"/>
                    </a:lnTo>
                    <a:lnTo>
                      <a:pt x="4199" y="10774"/>
                    </a:lnTo>
                    <a:lnTo>
                      <a:pt x="8096" y="10774"/>
                    </a:lnTo>
                    <a:lnTo>
                      <a:pt x="10425" y="8397"/>
                    </a:lnTo>
                    <a:lnTo>
                      <a:pt x="25903" y="8397"/>
                    </a:lnTo>
                    <a:lnTo>
                      <a:pt x="32731" y="15321"/>
                    </a:lnTo>
                    <a:lnTo>
                      <a:pt x="43995" y="15321"/>
                    </a:lnTo>
                    <a:lnTo>
                      <a:pt x="45801" y="13515"/>
                    </a:lnTo>
                    <a:lnTo>
                      <a:pt x="45659" y="13388"/>
                    </a:lnTo>
                    <a:lnTo>
                      <a:pt x="43916" y="15131"/>
                    </a:lnTo>
                    <a:lnTo>
                      <a:pt x="32810" y="15131"/>
                    </a:lnTo>
                    <a:lnTo>
                      <a:pt x="25982" y="8192"/>
                    </a:lnTo>
                    <a:lnTo>
                      <a:pt x="10346" y="8192"/>
                    </a:lnTo>
                    <a:lnTo>
                      <a:pt x="8001" y="10568"/>
                    </a:lnTo>
                    <a:lnTo>
                      <a:pt x="4294" y="10568"/>
                    </a:lnTo>
                    <a:lnTo>
                      <a:pt x="3422" y="9712"/>
                    </a:lnTo>
                    <a:lnTo>
                      <a:pt x="3422" y="3201"/>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13"/>
              <p:cNvSpPr/>
              <p:nvPr/>
            </p:nvSpPr>
            <p:spPr>
              <a:xfrm>
                <a:off x="2660600" y="4648300"/>
                <a:ext cx="1412000" cy="386175"/>
              </a:xfrm>
              <a:custGeom>
                <a:rect b="b" l="l" r="r" t="t"/>
                <a:pathLst>
                  <a:path extrusionOk="0" h="15447" w="56480">
                    <a:moveTo>
                      <a:pt x="1" y="0"/>
                    </a:moveTo>
                    <a:lnTo>
                      <a:pt x="1" y="206"/>
                    </a:lnTo>
                    <a:lnTo>
                      <a:pt x="1633" y="206"/>
                    </a:lnTo>
                    <a:lnTo>
                      <a:pt x="4880" y="3470"/>
                    </a:lnTo>
                    <a:lnTo>
                      <a:pt x="4880" y="9965"/>
                    </a:lnTo>
                    <a:lnTo>
                      <a:pt x="5815" y="11090"/>
                    </a:lnTo>
                    <a:lnTo>
                      <a:pt x="11107" y="11090"/>
                    </a:lnTo>
                    <a:lnTo>
                      <a:pt x="13467" y="8714"/>
                    </a:lnTo>
                    <a:lnTo>
                      <a:pt x="27805" y="8714"/>
                    </a:lnTo>
                    <a:lnTo>
                      <a:pt x="34633" y="15447"/>
                    </a:lnTo>
                    <a:lnTo>
                      <a:pt x="56480" y="15447"/>
                    </a:lnTo>
                    <a:lnTo>
                      <a:pt x="56480" y="15257"/>
                    </a:lnTo>
                    <a:lnTo>
                      <a:pt x="34712" y="15257"/>
                    </a:lnTo>
                    <a:lnTo>
                      <a:pt x="27868" y="8524"/>
                    </a:lnTo>
                    <a:lnTo>
                      <a:pt x="13356" y="8524"/>
                    </a:lnTo>
                    <a:lnTo>
                      <a:pt x="11027" y="10900"/>
                    </a:lnTo>
                    <a:lnTo>
                      <a:pt x="5894" y="10900"/>
                    </a:lnTo>
                    <a:lnTo>
                      <a:pt x="5086" y="9886"/>
                    </a:lnTo>
                    <a:lnTo>
                      <a:pt x="5086" y="3391"/>
                    </a:lnTo>
                    <a:lnTo>
                      <a:pt x="174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13"/>
              <p:cNvSpPr/>
              <p:nvPr/>
            </p:nvSpPr>
            <p:spPr>
              <a:xfrm>
                <a:off x="2990525" y="4905725"/>
                <a:ext cx="533525" cy="192525"/>
              </a:xfrm>
              <a:custGeom>
                <a:rect b="b" l="l" r="r" t="t"/>
                <a:pathLst>
                  <a:path extrusionOk="0" h="7701" w="21341">
                    <a:moveTo>
                      <a:pt x="1300" y="1"/>
                    </a:moveTo>
                    <a:lnTo>
                      <a:pt x="1" y="1395"/>
                    </a:lnTo>
                    <a:lnTo>
                      <a:pt x="5498" y="1395"/>
                    </a:lnTo>
                    <a:lnTo>
                      <a:pt x="6686" y="2282"/>
                    </a:lnTo>
                    <a:lnTo>
                      <a:pt x="6797" y="2124"/>
                    </a:lnTo>
                    <a:lnTo>
                      <a:pt x="5546" y="1189"/>
                    </a:lnTo>
                    <a:lnTo>
                      <a:pt x="460" y="1189"/>
                    </a:lnTo>
                    <a:lnTo>
                      <a:pt x="1379" y="207"/>
                    </a:lnTo>
                    <a:lnTo>
                      <a:pt x="7653" y="207"/>
                    </a:lnTo>
                    <a:lnTo>
                      <a:pt x="9696" y="2187"/>
                    </a:lnTo>
                    <a:lnTo>
                      <a:pt x="11091" y="2187"/>
                    </a:lnTo>
                    <a:lnTo>
                      <a:pt x="12009" y="1395"/>
                    </a:lnTo>
                    <a:lnTo>
                      <a:pt x="14608" y="1395"/>
                    </a:lnTo>
                    <a:lnTo>
                      <a:pt x="21198" y="7700"/>
                    </a:lnTo>
                    <a:lnTo>
                      <a:pt x="21341" y="7574"/>
                    </a:lnTo>
                    <a:lnTo>
                      <a:pt x="14671" y="1189"/>
                    </a:lnTo>
                    <a:lnTo>
                      <a:pt x="11930" y="1189"/>
                    </a:lnTo>
                    <a:lnTo>
                      <a:pt x="11011" y="1981"/>
                    </a:lnTo>
                    <a:lnTo>
                      <a:pt x="9776" y="1981"/>
                    </a:lnTo>
                    <a:lnTo>
                      <a:pt x="77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13"/>
              <p:cNvSpPr/>
              <p:nvPr/>
            </p:nvSpPr>
            <p:spPr>
              <a:xfrm>
                <a:off x="3253125" y="4895825"/>
                <a:ext cx="692725" cy="168375"/>
              </a:xfrm>
              <a:custGeom>
                <a:rect b="b" l="l" r="r" t="t"/>
                <a:pathLst>
                  <a:path extrusionOk="0" h="6735" w="27709">
                    <a:moveTo>
                      <a:pt x="0" y="1"/>
                    </a:moveTo>
                    <a:lnTo>
                      <a:pt x="0" y="207"/>
                    </a:lnTo>
                    <a:lnTo>
                      <a:pt x="4056" y="207"/>
                    </a:lnTo>
                    <a:lnTo>
                      <a:pt x="10647" y="6734"/>
                    </a:lnTo>
                    <a:lnTo>
                      <a:pt x="27709" y="6734"/>
                    </a:lnTo>
                    <a:lnTo>
                      <a:pt x="27709" y="6544"/>
                    </a:lnTo>
                    <a:lnTo>
                      <a:pt x="10726" y="6544"/>
                    </a:lnTo>
                    <a:lnTo>
                      <a:pt x="41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13"/>
              <p:cNvSpPr/>
              <p:nvPr/>
            </p:nvSpPr>
            <p:spPr>
              <a:xfrm>
                <a:off x="2990125" y="4451850"/>
                <a:ext cx="46375" cy="46350"/>
              </a:xfrm>
              <a:custGeom>
                <a:rect b="b" l="l" r="r" t="t"/>
                <a:pathLst>
                  <a:path extrusionOk="0" h="1854" w="1855">
                    <a:moveTo>
                      <a:pt x="936" y="0"/>
                    </a:moveTo>
                    <a:cubicBezTo>
                      <a:pt x="413" y="0"/>
                      <a:pt x="1" y="412"/>
                      <a:pt x="1" y="919"/>
                    </a:cubicBezTo>
                    <a:cubicBezTo>
                      <a:pt x="1" y="1442"/>
                      <a:pt x="413" y="1854"/>
                      <a:pt x="936" y="1854"/>
                    </a:cubicBezTo>
                    <a:cubicBezTo>
                      <a:pt x="1443" y="1854"/>
                      <a:pt x="1854" y="1442"/>
                      <a:pt x="1854" y="919"/>
                    </a:cubicBezTo>
                    <a:cubicBezTo>
                      <a:pt x="1854"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13"/>
              <p:cNvSpPr/>
              <p:nvPr/>
            </p:nvSpPr>
            <p:spPr>
              <a:xfrm>
                <a:off x="2430900" y="4535825"/>
                <a:ext cx="46350" cy="46750"/>
              </a:xfrm>
              <a:custGeom>
                <a:rect b="b" l="l" r="r" t="t"/>
                <a:pathLst>
                  <a:path extrusionOk="0" h="1870" w="1854">
                    <a:moveTo>
                      <a:pt x="919" y="0"/>
                    </a:moveTo>
                    <a:cubicBezTo>
                      <a:pt x="412" y="0"/>
                      <a:pt x="0" y="428"/>
                      <a:pt x="0" y="935"/>
                    </a:cubicBezTo>
                    <a:cubicBezTo>
                      <a:pt x="0" y="1442"/>
                      <a:pt x="412" y="1869"/>
                      <a:pt x="919" y="1869"/>
                    </a:cubicBezTo>
                    <a:cubicBezTo>
                      <a:pt x="1442" y="1869"/>
                      <a:pt x="1854" y="1442"/>
                      <a:pt x="1854" y="935"/>
                    </a:cubicBezTo>
                    <a:cubicBezTo>
                      <a:pt x="1854" y="428"/>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13"/>
              <p:cNvSpPr/>
              <p:nvPr/>
            </p:nvSpPr>
            <p:spPr>
              <a:xfrm>
                <a:off x="3846425" y="4937025"/>
                <a:ext cx="46750" cy="46375"/>
              </a:xfrm>
              <a:custGeom>
                <a:rect b="b" l="l" r="r" t="t"/>
                <a:pathLst>
                  <a:path extrusionOk="0" h="1855" w="1870">
                    <a:moveTo>
                      <a:pt x="935" y="1"/>
                    </a:moveTo>
                    <a:cubicBezTo>
                      <a:pt x="428" y="1"/>
                      <a:pt x="1" y="412"/>
                      <a:pt x="1" y="919"/>
                    </a:cubicBezTo>
                    <a:cubicBezTo>
                      <a:pt x="1" y="1442"/>
                      <a:pt x="428"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13"/>
              <p:cNvSpPr/>
              <p:nvPr/>
            </p:nvSpPr>
            <p:spPr>
              <a:xfrm>
                <a:off x="3227775" y="4877625"/>
                <a:ext cx="46375" cy="46350"/>
              </a:xfrm>
              <a:custGeom>
                <a:rect b="b" l="l" r="r" t="t"/>
                <a:pathLst>
                  <a:path extrusionOk="0" h="1854" w="1855">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13"/>
              <p:cNvSpPr/>
              <p:nvPr/>
            </p:nvSpPr>
            <p:spPr>
              <a:xfrm>
                <a:off x="3514925" y="5089500"/>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13"/>
              <p:cNvSpPr/>
              <p:nvPr/>
            </p:nvSpPr>
            <p:spPr>
              <a:xfrm>
                <a:off x="2891125" y="4689475"/>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13"/>
              <p:cNvSpPr/>
              <p:nvPr/>
            </p:nvSpPr>
            <p:spPr>
              <a:xfrm>
                <a:off x="2816650" y="4610275"/>
                <a:ext cx="46775" cy="46350"/>
              </a:xfrm>
              <a:custGeom>
                <a:rect b="b" l="l" r="r" t="t"/>
                <a:pathLst>
                  <a:path extrusionOk="0" h="1854" w="1871">
                    <a:moveTo>
                      <a:pt x="936" y="0"/>
                    </a:moveTo>
                    <a:cubicBezTo>
                      <a:pt x="429" y="0"/>
                      <a:pt x="1" y="412"/>
                      <a:pt x="1" y="919"/>
                    </a:cubicBezTo>
                    <a:cubicBezTo>
                      <a:pt x="1" y="1442"/>
                      <a:pt x="429" y="1854"/>
                      <a:pt x="936" y="1854"/>
                    </a:cubicBezTo>
                    <a:cubicBezTo>
                      <a:pt x="1458" y="1854"/>
                      <a:pt x="1870" y="1442"/>
                      <a:pt x="1870" y="919"/>
                    </a:cubicBezTo>
                    <a:cubicBezTo>
                      <a:pt x="1870" y="412"/>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13"/>
              <p:cNvSpPr/>
              <p:nvPr/>
            </p:nvSpPr>
            <p:spPr>
              <a:xfrm>
                <a:off x="2556850" y="4543350"/>
                <a:ext cx="51500" cy="51500"/>
              </a:xfrm>
              <a:custGeom>
                <a:rect b="b" l="l" r="r" t="t"/>
                <a:pathLst>
                  <a:path extrusionOk="0" h="2060" w="2060">
                    <a:moveTo>
                      <a:pt x="1030" y="190"/>
                    </a:moveTo>
                    <a:cubicBezTo>
                      <a:pt x="1489" y="190"/>
                      <a:pt x="1870" y="570"/>
                      <a:pt x="1870" y="1030"/>
                    </a:cubicBezTo>
                    <a:cubicBezTo>
                      <a:pt x="1870" y="1489"/>
                      <a:pt x="1489" y="1869"/>
                      <a:pt x="1030" y="1869"/>
                    </a:cubicBezTo>
                    <a:cubicBezTo>
                      <a:pt x="586" y="1869"/>
                      <a:pt x="222" y="1489"/>
                      <a:pt x="206" y="1030"/>
                    </a:cubicBezTo>
                    <a:cubicBezTo>
                      <a:pt x="206" y="570"/>
                      <a:pt x="586" y="190"/>
                      <a:pt x="1030" y="190"/>
                    </a:cubicBezTo>
                    <a:close/>
                    <a:moveTo>
                      <a:pt x="1030" y="0"/>
                    </a:moveTo>
                    <a:cubicBezTo>
                      <a:pt x="475" y="0"/>
                      <a:pt x="32" y="459"/>
                      <a:pt x="0" y="1030"/>
                    </a:cubicBezTo>
                    <a:cubicBezTo>
                      <a:pt x="0" y="1600"/>
                      <a:pt x="475" y="2060"/>
                      <a:pt x="1030" y="2060"/>
                    </a:cubicBezTo>
                    <a:cubicBezTo>
                      <a:pt x="1616" y="2060"/>
                      <a:pt x="2060" y="1584"/>
                      <a:pt x="2060" y="1030"/>
                    </a:cubicBezTo>
                    <a:cubicBezTo>
                      <a:pt x="2060" y="459"/>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13"/>
              <p:cNvSpPr/>
              <p:nvPr/>
            </p:nvSpPr>
            <p:spPr>
              <a:xfrm>
                <a:off x="2611500" y="4627700"/>
                <a:ext cx="51500" cy="51525"/>
              </a:xfrm>
              <a:custGeom>
                <a:rect b="b" l="l" r="r" t="t"/>
                <a:pathLst>
                  <a:path extrusionOk="0" h="2061" w="2060">
                    <a:moveTo>
                      <a:pt x="1030" y="191"/>
                    </a:moveTo>
                    <a:cubicBezTo>
                      <a:pt x="1474" y="191"/>
                      <a:pt x="1854" y="571"/>
                      <a:pt x="1854" y="1030"/>
                    </a:cubicBezTo>
                    <a:cubicBezTo>
                      <a:pt x="1854" y="1474"/>
                      <a:pt x="1490" y="1854"/>
                      <a:pt x="1030" y="1854"/>
                    </a:cubicBezTo>
                    <a:cubicBezTo>
                      <a:pt x="571" y="1854"/>
                      <a:pt x="222" y="1474"/>
                      <a:pt x="191" y="1030"/>
                    </a:cubicBezTo>
                    <a:cubicBezTo>
                      <a:pt x="191" y="571"/>
                      <a:pt x="571" y="191"/>
                      <a:pt x="1030" y="191"/>
                    </a:cubicBezTo>
                    <a:close/>
                    <a:moveTo>
                      <a:pt x="1030" y="0"/>
                    </a:moveTo>
                    <a:cubicBezTo>
                      <a:pt x="476" y="0"/>
                      <a:pt x="16" y="444"/>
                      <a:pt x="0" y="1030"/>
                    </a:cubicBezTo>
                    <a:cubicBezTo>
                      <a:pt x="0" y="1601"/>
                      <a:pt x="476" y="2060"/>
                      <a:pt x="1030" y="2060"/>
                    </a:cubicBezTo>
                    <a:cubicBezTo>
                      <a:pt x="1601" y="2060"/>
                      <a:pt x="2060" y="1585"/>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13"/>
              <p:cNvSpPr/>
              <p:nvPr/>
            </p:nvSpPr>
            <p:spPr>
              <a:xfrm>
                <a:off x="2685550" y="4588100"/>
                <a:ext cx="51525" cy="51500"/>
              </a:xfrm>
              <a:custGeom>
                <a:rect b="b" l="l" r="r" t="t"/>
                <a:pathLst>
                  <a:path extrusionOk="0" h="2060" w="2061">
                    <a:moveTo>
                      <a:pt x="1031" y="190"/>
                    </a:moveTo>
                    <a:cubicBezTo>
                      <a:pt x="1490" y="190"/>
                      <a:pt x="1870" y="571"/>
                      <a:pt x="1870" y="1030"/>
                    </a:cubicBezTo>
                    <a:cubicBezTo>
                      <a:pt x="1870" y="1474"/>
                      <a:pt x="1490" y="1854"/>
                      <a:pt x="1031" y="1854"/>
                    </a:cubicBezTo>
                    <a:cubicBezTo>
                      <a:pt x="587" y="1854"/>
                      <a:pt x="223" y="1474"/>
                      <a:pt x="207" y="1030"/>
                    </a:cubicBezTo>
                    <a:cubicBezTo>
                      <a:pt x="207" y="571"/>
                      <a:pt x="587" y="190"/>
                      <a:pt x="1031" y="190"/>
                    </a:cubicBezTo>
                    <a:close/>
                    <a:moveTo>
                      <a:pt x="1031" y="0"/>
                    </a:moveTo>
                    <a:cubicBezTo>
                      <a:pt x="476" y="0"/>
                      <a:pt x="33" y="444"/>
                      <a:pt x="1" y="1030"/>
                    </a:cubicBezTo>
                    <a:cubicBezTo>
                      <a:pt x="1" y="1600"/>
                      <a:pt x="476" y="2060"/>
                      <a:pt x="1031" y="2060"/>
                    </a:cubicBezTo>
                    <a:cubicBezTo>
                      <a:pt x="1601" y="2060"/>
                      <a:pt x="2061" y="1584"/>
                      <a:pt x="2061" y="1030"/>
                    </a:cubicBezTo>
                    <a:cubicBezTo>
                      <a:pt x="2061"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13"/>
              <p:cNvSpPr/>
              <p:nvPr/>
            </p:nvSpPr>
            <p:spPr>
              <a:xfrm>
                <a:off x="3150925" y="4949300"/>
                <a:ext cx="51525" cy="51525"/>
              </a:xfrm>
              <a:custGeom>
                <a:rect b="b" l="l" r="r" t="t"/>
                <a:pathLst>
                  <a:path extrusionOk="0" h="2061" w="2061">
                    <a:moveTo>
                      <a:pt x="1031" y="191"/>
                    </a:moveTo>
                    <a:cubicBezTo>
                      <a:pt x="1490" y="191"/>
                      <a:pt x="1870" y="571"/>
                      <a:pt x="1870" y="1030"/>
                    </a:cubicBezTo>
                    <a:cubicBezTo>
                      <a:pt x="1870" y="1490"/>
                      <a:pt x="1490" y="1870"/>
                      <a:pt x="1031" y="1870"/>
                    </a:cubicBezTo>
                    <a:cubicBezTo>
                      <a:pt x="587" y="1870"/>
                      <a:pt x="223" y="1490"/>
                      <a:pt x="207" y="1030"/>
                    </a:cubicBezTo>
                    <a:cubicBezTo>
                      <a:pt x="207" y="571"/>
                      <a:pt x="587" y="191"/>
                      <a:pt x="1031" y="191"/>
                    </a:cubicBezTo>
                    <a:close/>
                    <a:moveTo>
                      <a:pt x="1031" y="1"/>
                    </a:moveTo>
                    <a:cubicBezTo>
                      <a:pt x="476" y="1"/>
                      <a:pt x="33" y="460"/>
                      <a:pt x="1" y="1030"/>
                    </a:cubicBezTo>
                    <a:cubicBezTo>
                      <a:pt x="1" y="1601"/>
                      <a:pt x="476" y="2060"/>
                      <a:pt x="1031" y="2060"/>
                    </a:cubicBezTo>
                    <a:cubicBezTo>
                      <a:pt x="1617" y="2060"/>
                      <a:pt x="2061" y="1585"/>
                      <a:pt x="2061" y="1030"/>
                    </a:cubicBezTo>
                    <a:cubicBezTo>
                      <a:pt x="2061"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13"/>
              <p:cNvSpPr/>
              <p:nvPr/>
            </p:nvSpPr>
            <p:spPr>
              <a:xfrm>
                <a:off x="4069800" y="5006350"/>
                <a:ext cx="51525" cy="51500"/>
              </a:xfrm>
              <a:custGeom>
                <a:rect b="b" l="l" r="r" t="t"/>
                <a:pathLst>
                  <a:path extrusionOk="0" h="2060" w="2061">
                    <a:moveTo>
                      <a:pt x="1030" y="190"/>
                    </a:moveTo>
                    <a:cubicBezTo>
                      <a:pt x="1490" y="190"/>
                      <a:pt x="1870" y="570"/>
                      <a:pt x="1870" y="1030"/>
                    </a:cubicBezTo>
                    <a:cubicBezTo>
                      <a:pt x="1870" y="1489"/>
                      <a:pt x="1490" y="1854"/>
                      <a:pt x="1030" y="1854"/>
                    </a:cubicBezTo>
                    <a:cubicBezTo>
                      <a:pt x="587" y="1854"/>
                      <a:pt x="207" y="1489"/>
                      <a:pt x="207" y="1030"/>
                    </a:cubicBezTo>
                    <a:cubicBezTo>
                      <a:pt x="207" y="570"/>
                      <a:pt x="587" y="190"/>
                      <a:pt x="1030" y="190"/>
                    </a:cubicBezTo>
                    <a:close/>
                    <a:moveTo>
                      <a:pt x="1030" y="0"/>
                    </a:moveTo>
                    <a:cubicBezTo>
                      <a:pt x="460" y="0"/>
                      <a:pt x="1" y="459"/>
                      <a:pt x="1" y="1030"/>
                    </a:cubicBezTo>
                    <a:cubicBezTo>
                      <a:pt x="1" y="1600"/>
                      <a:pt x="460" y="2060"/>
                      <a:pt x="1030" y="2060"/>
                    </a:cubicBezTo>
                    <a:cubicBezTo>
                      <a:pt x="1617" y="2060"/>
                      <a:pt x="2060" y="1584"/>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13"/>
              <p:cNvSpPr/>
              <p:nvPr/>
            </p:nvSpPr>
            <p:spPr>
              <a:xfrm>
                <a:off x="3942675" y="5040800"/>
                <a:ext cx="51500" cy="51500"/>
              </a:xfrm>
              <a:custGeom>
                <a:rect b="b" l="l" r="r" t="t"/>
                <a:pathLst>
                  <a:path extrusionOk="0" h="2060" w="2060">
                    <a:moveTo>
                      <a:pt x="1030" y="175"/>
                    </a:moveTo>
                    <a:cubicBezTo>
                      <a:pt x="1489" y="175"/>
                      <a:pt x="1870" y="555"/>
                      <a:pt x="1870" y="1014"/>
                    </a:cubicBezTo>
                    <a:cubicBezTo>
                      <a:pt x="1870" y="1474"/>
                      <a:pt x="1489" y="1854"/>
                      <a:pt x="1030" y="1854"/>
                    </a:cubicBezTo>
                    <a:cubicBezTo>
                      <a:pt x="571" y="1854"/>
                      <a:pt x="222" y="1474"/>
                      <a:pt x="206" y="1014"/>
                    </a:cubicBezTo>
                    <a:cubicBezTo>
                      <a:pt x="206" y="555"/>
                      <a:pt x="571" y="175"/>
                      <a:pt x="1030" y="175"/>
                    </a:cubicBezTo>
                    <a:close/>
                    <a:moveTo>
                      <a:pt x="1030" y="0"/>
                    </a:moveTo>
                    <a:cubicBezTo>
                      <a:pt x="476" y="0"/>
                      <a:pt x="16" y="460"/>
                      <a:pt x="0" y="1030"/>
                    </a:cubicBezTo>
                    <a:cubicBezTo>
                      <a:pt x="0" y="1616"/>
                      <a:pt x="476" y="2060"/>
                      <a:pt x="1030" y="2060"/>
                    </a:cubicBezTo>
                    <a:cubicBezTo>
                      <a:pt x="1600" y="2060"/>
                      <a:pt x="2060" y="1585"/>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13"/>
              <p:cNvSpPr/>
              <p:nvPr/>
            </p:nvSpPr>
            <p:spPr>
              <a:xfrm>
                <a:off x="3877325" y="4843550"/>
                <a:ext cx="51500" cy="51525"/>
              </a:xfrm>
              <a:custGeom>
                <a:rect b="b" l="l" r="r" t="t"/>
                <a:pathLst>
                  <a:path extrusionOk="0" h="2061" w="2060">
                    <a:moveTo>
                      <a:pt x="1030" y="175"/>
                    </a:moveTo>
                    <a:cubicBezTo>
                      <a:pt x="1489" y="175"/>
                      <a:pt x="1870" y="555"/>
                      <a:pt x="1870" y="999"/>
                    </a:cubicBezTo>
                    <a:cubicBezTo>
                      <a:pt x="1870" y="1458"/>
                      <a:pt x="1489" y="1838"/>
                      <a:pt x="1030" y="1838"/>
                    </a:cubicBezTo>
                    <a:cubicBezTo>
                      <a:pt x="571" y="1838"/>
                      <a:pt x="222" y="1474"/>
                      <a:pt x="206" y="999"/>
                    </a:cubicBezTo>
                    <a:cubicBezTo>
                      <a:pt x="206" y="539"/>
                      <a:pt x="571" y="175"/>
                      <a:pt x="1030" y="175"/>
                    </a:cubicBezTo>
                    <a:close/>
                    <a:moveTo>
                      <a:pt x="1030" y="1"/>
                    </a:moveTo>
                    <a:cubicBezTo>
                      <a:pt x="476" y="1"/>
                      <a:pt x="16" y="444"/>
                      <a:pt x="0" y="1030"/>
                    </a:cubicBezTo>
                    <a:cubicBezTo>
                      <a:pt x="0" y="1601"/>
                      <a:pt x="460" y="2060"/>
                      <a:pt x="1030" y="2060"/>
                    </a:cubicBezTo>
                    <a:cubicBezTo>
                      <a:pt x="1600" y="2060"/>
                      <a:pt x="2060" y="1585"/>
                      <a:pt x="2060" y="1030"/>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13"/>
              <p:cNvSpPr/>
              <p:nvPr/>
            </p:nvSpPr>
            <p:spPr>
              <a:xfrm>
                <a:off x="2432875" y="4392825"/>
                <a:ext cx="869775" cy="445600"/>
              </a:xfrm>
              <a:custGeom>
                <a:rect b="b" l="l" r="r" t="t"/>
                <a:pathLst>
                  <a:path extrusionOk="0" h="17824" w="34791">
                    <a:moveTo>
                      <a:pt x="5355" y="1"/>
                    </a:moveTo>
                    <a:lnTo>
                      <a:pt x="2868" y="2583"/>
                    </a:lnTo>
                    <a:lnTo>
                      <a:pt x="0" y="2583"/>
                    </a:lnTo>
                    <a:lnTo>
                      <a:pt x="0" y="2773"/>
                    </a:lnTo>
                    <a:lnTo>
                      <a:pt x="2947" y="2773"/>
                    </a:lnTo>
                    <a:lnTo>
                      <a:pt x="5466" y="207"/>
                    </a:lnTo>
                    <a:lnTo>
                      <a:pt x="13419" y="207"/>
                    </a:lnTo>
                    <a:lnTo>
                      <a:pt x="20786" y="7526"/>
                    </a:lnTo>
                    <a:lnTo>
                      <a:pt x="26695" y="7526"/>
                    </a:lnTo>
                    <a:lnTo>
                      <a:pt x="27852" y="8714"/>
                    </a:lnTo>
                    <a:lnTo>
                      <a:pt x="31052" y="8714"/>
                    </a:lnTo>
                    <a:lnTo>
                      <a:pt x="32208" y="9966"/>
                    </a:lnTo>
                    <a:lnTo>
                      <a:pt x="32208" y="13911"/>
                    </a:lnTo>
                    <a:lnTo>
                      <a:pt x="34585" y="16366"/>
                    </a:lnTo>
                    <a:lnTo>
                      <a:pt x="34585" y="17824"/>
                    </a:lnTo>
                    <a:lnTo>
                      <a:pt x="34791" y="17824"/>
                    </a:lnTo>
                    <a:lnTo>
                      <a:pt x="34791" y="16287"/>
                    </a:lnTo>
                    <a:lnTo>
                      <a:pt x="32414" y="13831"/>
                    </a:lnTo>
                    <a:lnTo>
                      <a:pt x="32414" y="9887"/>
                    </a:lnTo>
                    <a:lnTo>
                      <a:pt x="31131" y="8524"/>
                    </a:lnTo>
                    <a:lnTo>
                      <a:pt x="27931" y="8524"/>
                    </a:lnTo>
                    <a:lnTo>
                      <a:pt x="26774" y="7336"/>
                    </a:lnTo>
                    <a:lnTo>
                      <a:pt x="20881" y="7336"/>
                    </a:lnTo>
                    <a:lnTo>
                      <a:pt x="13546" y="48"/>
                    </a:lnTo>
                    <a:lnTo>
                      <a:pt x="13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13"/>
              <p:cNvSpPr/>
              <p:nvPr/>
            </p:nvSpPr>
            <p:spPr>
              <a:xfrm>
                <a:off x="3477700" y="4694250"/>
                <a:ext cx="359650" cy="139425"/>
              </a:xfrm>
              <a:custGeom>
                <a:rect b="b" l="l" r="r" t="t"/>
                <a:pathLst>
                  <a:path extrusionOk="0" h="5577" w="14386">
                    <a:moveTo>
                      <a:pt x="143" y="0"/>
                    </a:moveTo>
                    <a:lnTo>
                      <a:pt x="0" y="143"/>
                    </a:lnTo>
                    <a:lnTo>
                      <a:pt x="1315" y="1458"/>
                    </a:lnTo>
                    <a:lnTo>
                      <a:pt x="1315" y="3232"/>
                    </a:lnTo>
                    <a:lnTo>
                      <a:pt x="3010" y="4785"/>
                    </a:lnTo>
                    <a:lnTo>
                      <a:pt x="7034" y="4785"/>
                    </a:lnTo>
                    <a:lnTo>
                      <a:pt x="8001" y="5577"/>
                    </a:lnTo>
                    <a:lnTo>
                      <a:pt x="10488" y="5577"/>
                    </a:lnTo>
                    <a:lnTo>
                      <a:pt x="13023" y="3200"/>
                    </a:lnTo>
                    <a:lnTo>
                      <a:pt x="14385" y="3200"/>
                    </a:lnTo>
                    <a:lnTo>
                      <a:pt x="14385" y="2994"/>
                    </a:lnTo>
                    <a:lnTo>
                      <a:pt x="12943" y="2994"/>
                    </a:lnTo>
                    <a:lnTo>
                      <a:pt x="10409" y="5371"/>
                    </a:lnTo>
                    <a:lnTo>
                      <a:pt x="8064" y="5371"/>
                    </a:lnTo>
                    <a:lnTo>
                      <a:pt x="7113" y="4579"/>
                    </a:lnTo>
                    <a:lnTo>
                      <a:pt x="3089" y="4579"/>
                    </a:lnTo>
                    <a:lnTo>
                      <a:pt x="1505" y="3153"/>
                    </a:lnTo>
                    <a:lnTo>
                      <a:pt x="1505" y="1378"/>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13"/>
              <p:cNvSpPr/>
              <p:nvPr/>
            </p:nvSpPr>
            <p:spPr>
              <a:xfrm>
                <a:off x="2488325" y="4333425"/>
                <a:ext cx="1218700" cy="460650"/>
              </a:xfrm>
              <a:custGeom>
                <a:rect b="b" l="l" r="r" t="t"/>
                <a:pathLst>
                  <a:path extrusionOk="0" h="18426" w="48748">
                    <a:moveTo>
                      <a:pt x="3042" y="0"/>
                    </a:moveTo>
                    <a:lnTo>
                      <a:pt x="32" y="2900"/>
                    </a:lnTo>
                    <a:lnTo>
                      <a:pt x="0" y="4357"/>
                    </a:lnTo>
                    <a:lnTo>
                      <a:pt x="3121" y="1189"/>
                    </a:lnTo>
                    <a:lnTo>
                      <a:pt x="11011" y="1189"/>
                    </a:lnTo>
                    <a:lnTo>
                      <a:pt x="17697" y="7922"/>
                    </a:lnTo>
                    <a:lnTo>
                      <a:pt x="35551" y="7922"/>
                    </a:lnTo>
                    <a:lnTo>
                      <a:pt x="36533" y="8952"/>
                    </a:lnTo>
                    <a:lnTo>
                      <a:pt x="36533" y="10900"/>
                    </a:lnTo>
                    <a:lnTo>
                      <a:pt x="36723" y="10900"/>
                    </a:lnTo>
                    <a:lnTo>
                      <a:pt x="36723" y="8872"/>
                    </a:lnTo>
                    <a:lnTo>
                      <a:pt x="35646" y="7732"/>
                    </a:lnTo>
                    <a:lnTo>
                      <a:pt x="17776" y="7732"/>
                    </a:lnTo>
                    <a:lnTo>
                      <a:pt x="11090" y="999"/>
                    </a:lnTo>
                    <a:lnTo>
                      <a:pt x="3042" y="999"/>
                    </a:lnTo>
                    <a:lnTo>
                      <a:pt x="206" y="3866"/>
                    </a:lnTo>
                    <a:lnTo>
                      <a:pt x="206" y="3866"/>
                    </a:lnTo>
                    <a:lnTo>
                      <a:pt x="238" y="2995"/>
                    </a:lnTo>
                    <a:lnTo>
                      <a:pt x="3121" y="206"/>
                    </a:lnTo>
                    <a:lnTo>
                      <a:pt x="11011" y="206"/>
                    </a:lnTo>
                    <a:lnTo>
                      <a:pt x="17697" y="7130"/>
                    </a:lnTo>
                    <a:lnTo>
                      <a:pt x="35900" y="7130"/>
                    </a:lnTo>
                    <a:lnTo>
                      <a:pt x="38910" y="10187"/>
                    </a:lnTo>
                    <a:lnTo>
                      <a:pt x="38910" y="12437"/>
                    </a:lnTo>
                    <a:lnTo>
                      <a:pt x="41682" y="15257"/>
                    </a:lnTo>
                    <a:lnTo>
                      <a:pt x="41682" y="17190"/>
                    </a:lnTo>
                    <a:lnTo>
                      <a:pt x="43060" y="18425"/>
                    </a:lnTo>
                    <a:lnTo>
                      <a:pt x="46609" y="18425"/>
                    </a:lnTo>
                    <a:lnTo>
                      <a:pt x="47892" y="17237"/>
                    </a:lnTo>
                    <a:lnTo>
                      <a:pt x="48748" y="17237"/>
                    </a:lnTo>
                    <a:lnTo>
                      <a:pt x="48748" y="17031"/>
                    </a:lnTo>
                    <a:lnTo>
                      <a:pt x="47813" y="17031"/>
                    </a:lnTo>
                    <a:lnTo>
                      <a:pt x="46530" y="18219"/>
                    </a:lnTo>
                    <a:lnTo>
                      <a:pt x="43140" y="18219"/>
                    </a:lnTo>
                    <a:lnTo>
                      <a:pt x="41872" y="17110"/>
                    </a:lnTo>
                    <a:lnTo>
                      <a:pt x="41872" y="15178"/>
                    </a:lnTo>
                    <a:lnTo>
                      <a:pt x="39100" y="12358"/>
                    </a:lnTo>
                    <a:lnTo>
                      <a:pt x="39100" y="10108"/>
                    </a:lnTo>
                    <a:lnTo>
                      <a:pt x="35979" y="6939"/>
                    </a:lnTo>
                    <a:lnTo>
                      <a:pt x="17776" y="6939"/>
                    </a:lnTo>
                    <a:lnTo>
                      <a:pt x="110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13"/>
              <p:cNvSpPr/>
              <p:nvPr/>
            </p:nvSpPr>
            <p:spPr>
              <a:xfrm>
                <a:off x="2445950" y="4313625"/>
                <a:ext cx="1144650" cy="383400"/>
              </a:xfrm>
              <a:custGeom>
                <a:rect b="b" l="l" r="r" t="t"/>
                <a:pathLst>
                  <a:path extrusionOk="0" h="15336" w="45786">
                    <a:moveTo>
                      <a:pt x="1806" y="0"/>
                    </a:moveTo>
                    <a:lnTo>
                      <a:pt x="0" y="1806"/>
                    </a:lnTo>
                    <a:lnTo>
                      <a:pt x="143" y="1949"/>
                    </a:lnTo>
                    <a:lnTo>
                      <a:pt x="1885" y="206"/>
                    </a:lnTo>
                    <a:lnTo>
                      <a:pt x="12975" y="206"/>
                    </a:lnTo>
                    <a:lnTo>
                      <a:pt x="19803" y="7129"/>
                    </a:lnTo>
                    <a:lnTo>
                      <a:pt x="35440" y="7129"/>
                    </a:lnTo>
                    <a:lnTo>
                      <a:pt x="37785" y="4753"/>
                    </a:lnTo>
                    <a:lnTo>
                      <a:pt x="41508" y="4753"/>
                    </a:lnTo>
                    <a:lnTo>
                      <a:pt x="42379" y="5609"/>
                    </a:lnTo>
                    <a:lnTo>
                      <a:pt x="42379" y="12120"/>
                    </a:lnTo>
                    <a:lnTo>
                      <a:pt x="45658" y="15336"/>
                    </a:lnTo>
                    <a:lnTo>
                      <a:pt x="45785" y="15193"/>
                    </a:lnTo>
                    <a:lnTo>
                      <a:pt x="42585" y="12025"/>
                    </a:lnTo>
                    <a:lnTo>
                      <a:pt x="42585" y="5529"/>
                    </a:lnTo>
                    <a:lnTo>
                      <a:pt x="41587" y="4563"/>
                    </a:lnTo>
                    <a:lnTo>
                      <a:pt x="37706" y="4563"/>
                    </a:lnTo>
                    <a:lnTo>
                      <a:pt x="35361" y="6939"/>
                    </a:lnTo>
                    <a:lnTo>
                      <a:pt x="19883" y="6939"/>
                    </a:lnTo>
                    <a:lnTo>
                      <a:pt x="130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13"/>
              <p:cNvSpPr/>
              <p:nvPr/>
            </p:nvSpPr>
            <p:spPr>
              <a:xfrm>
                <a:off x="2240775" y="4293825"/>
                <a:ext cx="1412000" cy="386175"/>
              </a:xfrm>
              <a:custGeom>
                <a:rect b="b" l="l" r="r" t="t"/>
                <a:pathLst>
                  <a:path extrusionOk="0" h="15447" w="56480">
                    <a:moveTo>
                      <a:pt x="1" y="0"/>
                    </a:moveTo>
                    <a:lnTo>
                      <a:pt x="1" y="206"/>
                    </a:lnTo>
                    <a:lnTo>
                      <a:pt x="21753" y="206"/>
                    </a:lnTo>
                    <a:lnTo>
                      <a:pt x="28565" y="6939"/>
                    </a:lnTo>
                    <a:lnTo>
                      <a:pt x="43077" y="6939"/>
                    </a:lnTo>
                    <a:lnTo>
                      <a:pt x="45437" y="4563"/>
                    </a:lnTo>
                    <a:lnTo>
                      <a:pt x="50554" y="4563"/>
                    </a:lnTo>
                    <a:lnTo>
                      <a:pt x="51378" y="5545"/>
                    </a:lnTo>
                    <a:lnTo>
                      <a:pt x="51378" y="12056"/>
                    </a:lnTo>
                    <a:lnTo>
                      <a:pt x="54737" y="15447"/>
                    </a:lnTo>
                    <a:lnTo>
                      <a:pt x="56480" y="15447"/>
                    </a:lnTo>
                    <a:lnTo>
                      <a:pt x="56480" y="15257"/>
                    </a:lnTo>
                    <a:lnTo>
                      <a:pt x="54816" y="15257"/>
                    </a:lnTo>
                    <a:lnTo>
                      <a:pt x="51584" y="11977"/>
                    </a:lnTo>
                    <a:lnTo>
                      <a:pt x="51584" y="5482"/>
                    </a:lnTo>
                    <a:lnTo>
                      <a:pt x="50649" y="4357"/>
                    </a:lnTo>
                    <a:lnTo>
                      <a:pt x="45358" y="4357"/>
                    </a:lnTo>
                    <a:lnTo>
                      <a:pt x="43013" y="6733"/>
                    </a:lnTo>
                    <a:lnTo>
                      <a:pt x="28676" y="6733"/>
                    </a:lnTo>
                    <a:lnTo>
                      <a:pt x="218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13"/>
              <p:cNvSpPr/>
              <p:nvPr/>
            </p:nvSpPr>
            <p:spPr>
              <a:xfrm>
                <a:off x="2789325" y="4230050"/>
                <a:ext cx="532725" cy="192525"/>
              </a:xfrm>
              <a:custGeom>
                <a:rect b="b" l="l" r="r" t="t"/>
                <a:pathLst>
                  <a:path extrusionOk="0" h="7701" w="21309">
                    <a:moveTo>
                      <a:pt x="127" y="1"/>
                    </a:moveTo>
                    <a:lnTo>
                      <a:pt x="1" y="143"/>
                    </a:lnTo>
                    <a:lnTo>
                      <a:pt x="6655" y="6512"/>
                    </a:lnTo>
                    <a:lnTo>
                      <a:pt x="9395" y="6512"/>
                    </a:lnTo>
                    <a:lnTo>
                      <a:pt x="10314" y="5720"/>
                    </a:lnTo>
                    <a:lnTo>
                      <a:pt x="11566" y="5720"/>
                    </a:lnTo>
                    <a:lnTo>
                      <a:pt x="13578" y="7700"/>
                    </a:lnTo>
                    <a:lnTo>
                      <a:pt x="20042" y="7700"/>
                    </a:lnTo>
                    <a:lnTo>
                      <a:pt x="21309" y="6322"/>
                    </a:lnTo>
                    <a:lnTo>
                      <a:pt x="15812" y="6322"/>
                    </a:lnTo>
                    <a:lnTo>
                      <a:pt x="14655" y="5419"/>
                    </a:lnTo>
                    <a:lnTo>
                      <a:pt x="14528" y="5577"/>
                    </a:lnTo>
                    <a:lnTo>
                      <a:pt x="15764" y="6512"/>
                    </a:lnTo>
                    <a:lnTo>
                      <a:pt x="20850" y="6512"/>
                    </a:lnTo>
                    <a:lnTo>
                      <a:pt x="19931" y="7510"/>
                    </a:lnTo>
                    <a:lnTo>
                      <a:pt x="13657" y="7510"/>
                    </a:lnTo>
                    <a:lnTo>
                      <a:pt x="11645" y="5530"/>
                    </a:lnTo>
                    <a:lnTo>
                      <a:pt x="10235" y="5530"/>
                    </a:lnTo>
                    <a:lnTo>
                      <a:pt x="9316" y="6322"/>
                    </a:lnTo>
                    <a:lnTo>
                      <a:pt x="6734" y="6322"/>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13"/>
              <p:cNvSpPr/>
              <p:nvPr/>
            </p:nvSpPr>
            <p:spPr>
              <a:xfrm>
                <a:off x="2367525" y="4264100"/>
                <a:ext cx="692350" cy="168375"/>
              </a:xfrm>
              <a:custGeom>
                <a:rect b="b" l="l" r="r" t="t"/>
                <a:pathLst>
                  <a:path extrusionOk="0" h="6735" w="27694">
                    <a:moveTo>
                      <a:pt x="0" y="1"/>
                    </a:moveTo>
                    <a:lnTo>
                      <a:pt x="0" y="207"/>
                    </a:lnTo>
                    <a:lnTo>
                      <a:pt x="16968" y="207"/>
                    </a:lnTo>
                    <a:lnTo>
                      <a:pt x="23558" y="6734"/>
                    </a:lnTo>
                    <a:lnTo>
                      <a:pt x="27693" y="6734"/>
                    </a:lnTo>
                    <a:lnTo>
                      <a:pt x="27693" y="6544"/>
                    </a:lnTo>
                    <a:lnTo>
                      <a:pt x="23638" y="6544"/>
                    </a:lnTo>
                    <a:lnTo>
                      <a:pt x="17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13"/>
              <p:cNvSpPr/>
              <p:nvPr/>
            </p:nvSpPr>
            <p:spPr>
              <a:xfrm>
                <a:off x="3275700" y="4830100"/>
                <a:ext cx="46750" cy="46350"/>
              </a:xfrm>
              <a:custGeom>
                <a:rect b="b" l="l" r="r" t="t"/>
                <a:pathLst>
                  <a:path extrusionOk="0" h="1854" w="1870">
                    <a:moveTo>
                      <a:pt x="935" y="0"/>
                    </a:moveTo>
                    <a:cubicBezTo>
                      <a:pt x="428" y="0"/>
                      <a:pt x="0" y="412"/>
                      <a:pt x="0" y="935"/>
                    </a:cubicBezTo>
                    <a:cubicBezTo>
                      <a:pt x="0" y="1442"/>
                      <a:pt x="428"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13"/>
              <p:cNvSpPr/>
              <p:nvPr/>
            </p:nvSpPr>
            <p:spPr>
              <a:xfrm>
                <a:off x="3835325" y="4745725"/>
                <a:ext cx="46375" cy="46750"/>
              </a:xfrm>
              <a:custGeom>
                <a:rect b="b" l="l" r="r" t="t"/>
                <a:pathLst>
                  <a:path extrusionOk="0" h="1870" w="1855">
                    <a:moveTo>
                      <a:pt x="936" y="1"/>
                    </a:moveTo>
                    <a:cubicBezTo>
                      <a:pt x="413" y="1"/>
                      <a:pt x="1" y="428"/>
                      <a:pt x="1" y="935"/>
                    </a:cubicBezTo>
                    <a:cubicBezTo>
                      <a:pt x="1" y="1442"/>
                      <a:pt x="413" y="1870"/>
                      <a:pt x="936" y="1870"/>
                    </a:cubicBezTo>
                    <a:cubicBezTo>
                      <a:pt x="1443" y="1870"/>
                      <a:pt x="1855" y="1442"/>
                      <a:pt x="1855" y="935"/>
                    </a:cubicBezTo>
                    <a:cubicBezTo>
                      <a:pt x="1855" y="428"/>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13"/>
              <p:cNvSpPr/>
              <p:nvPr/>
            </p:nvSpPr>
            <p:spPr>
              <a:xfrm>
                <a:off x="2419400" y="4344900"/>
                <a:ext cx="46375" cy="46375"/>
              </a:xfrm>
              <a:custGeom>
                <a:rect b="b" l="l" r="r" t="t"/>
                <a:pathLst>
                  <a:path extrusionOk="0" h="1855" w="1855">
                    <a:moveTo>
                      <a:pt x="920" y="1"/>
                    </a:moveTo>
                    <a:cubicBezTo>
                      <a:pt x="413" y="1"/>
                      <a:pt x="1" y="413"/>
                      <a:pt x="1" y="936"/>
                    </a:cubicBezTo>
                    <a:cubicBezTo>
                      <a:pt x="1" y="1443"/>
                      <a:pt x="413" y="1854"/>
                      <a:pt x="920" y="1854"/>
                    </a:cubicBezTo>
                    <a:cubicBezTo>
                      <a:pt x="1442" y="1854"/>
                      <a:pt x="1854" y="1443"/>
                      <a:pt x="1854" y="936"/>
                    </a:cubicBezTo>
                    <a:cubicBezTo>
                      <a:pt x="1854" y="413"/>
                      <a:pt x="1442" y="1"/>
                      <a:pt x="92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13"/>
              <p:cNvSpPr/>
              <p:nvPr/>
            </p:nvSpPr>
            <p:spPr>
              <a:xfrm>
                <a:off x="3038050" y="4404325"/>
                <a:ext cx="46775" cy="46350"/>
              </a:xfrm>
              <a:custGeom>
                <a:rect b="b" l="l" r="r" t="t"/>
                <a:pathLst>
                  <a:path extrusionOk="0" h="1854" w="1871">
                    <a:moveTo>
                      <a:pt x="936" y="0"/>
                    </a:moveTo>
                    <a:cubicBezTo>
                      <a:pt x="429" y="0"/>
                      <a:pt x="1" y="412"/>
                      <a:pt x="1" y="935"/>
                    </a:cubicBezTo>
                    <a:cubicBezTo>
                      <a:pt x="1" y="1442"/>
                      <a:pt x="429" y="1854"/>
                      <a:pt x="936" y="1854"/>
                    </a:cubicBezTo>
                    <a:cubicBezTo>
                      <a:pt x="1443" y="1854"/>
                      <a:pt x="1870" y="1442"/>
                      <a:pt x="1870" y="935"/>
                    </a:cubicBezTo>
                    <a:cubicBezTo>
                      <a:pt x="1870"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13"/>
              <p:cNvSpPr/>
              <p:nvPr/>
            </p:nvSpPr>
            <p:spPr>
              <a:xfrm>
                <a:off x="2750925" y="4192425"/>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13"/>
              <p:cNvSpPr/>
              <p:nvPr/>
            </p:nvSpPr>
            <p:spPr>
              <a:xfrm>
                <a:off x="3374725" y="4592450"/>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13"/>
              <p:cNvSpPr/>
              <p:nvPr/>
            </p:nvSpPr>
            <p:spPr>
              <a:xfrm>
                <a:off x="3449175" y="4671675"/>
                <a:ext cx="46375" cy="46350"/>
              </a:xfrm>
              <a:custGeom>
                <a:rect b="b" l="l" r="r" t="t"/>
                <a:pathLst>
                  <a:path extrusionOk="0" h="1854" w="1855">
                    <a:moveTo>
                      <a:pt x="935" y="0"/>
                    </a:moveTo>
                    <a:cubicBezTo>
                      <a:pt x="412" y="0"/>
                      <a:pt x="0" y="412"/>
                      <a:pt x="0" y="935"/>
                    </a:cubicBezTo>
                    <a:cubicBezTo>
                      <a:pt x="0" y="1442"/>
                      <a:pt x="412" y="1854"/>
                      <a:pt x="935" y="1854"/>
                    </a:cubicBezTo>
                    <a:cubicBezTo>
                      <a:pt x="1442" y="1854"/>
                      <a:pt x="1854" y="1442"/>
                      <a:pt x="1854" y="935"/>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13"/>
              <p:cNvSpPr/>
              <p:nvPr/>
            </p:nvSpPr>
            <p:spPr>
              <a:xfrm>
                <a:off x="3704250" y="4733450"/>
                <a:ext cx="51500" cy="51500"/>
              </a:xfrm>
              <a:custGeom>
                <a:rect b="b" l="l" r="r" t="t"/>
                <a:pathLst>
                  <a:path extrusionOk="0" h="2060" w="2060">
                    <a:moveTo>
                      <a:pt x="1030" y="206"/>
                    </a:moveTo>
                    <a:cubicBezTo>
                      <a:pt x="1473" y="206"/>
                      <a:pt x="1854" y="571"/>
                      <a:pt x="1854" y="1030"/>
                    </a:cubicBezTo>
                    <a:cubicBezTo>
                      <a:pt x="1854" y="1490"/>
                      <a:pt x="1473" y="1870"/>
                      <a:pt x="1030" y="1870"/>
                    </a:cubicBezTo>
                    <a:cubicBezTo>
                      <a:pt x="570" y="1870"/>
                      <a:pt x="190" y="1490"/>
                      <a:pt x="190" y="1030"/>
                    </a:cubicBezTo>
                    <a:cubicBezTo>
                      <a:pt x="190" y="571"/>
                      <a:pt x="570" y="206"/>
                      <a:pt x="1030" y="206"/>
                    </a:cubicBezTo>
                    <a:close/>
                    <a:moveTo>
                      <a:pt x="1030" y="0"/>
                    </a:moveTo>
                    <a:cubicBezTo>
                      <a:pt x="444" y="0"/>
                      <a:pt x="0" y="476"/>
                      <a:pt x="0" y="1030"/>
                    </a:cubicBezTo>
                    <a:cubicBezTo>
                      <a:pt x="0" y="1601"/>
                      <a:pt x="475" y="2060"/>
                      <a:pt x="1030" y="2060"/>
                    </a:cubicBezTo>
                    <a:cubicBezTo>
                      <a:pt x="1600" y="2060"/>
                      <a:pt x="2060" y="1585"/>
                      <a:pt x="2060" y="1030"/>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13"/>
              <p:cNvSpPr/>
              <p:nvPr/>
            </p:nvSpPr>
            <p:spPr>
              <a:xfrm>
                <a:off x="3649575" y="4649075"/>
                <a:ext cx="51525" cy="51925"/>
              </a:xfrm>
              <a:custGeom>
                <a:rect b="b" l="l" r="r" t="t"/>
                <a:pathLst>
                  <a:path extrusionOk="0" h="2077" w="2061">
                    <a:moveTo>
                      <a:pt x="1031" y="207"/>
                    </a:moveTo>
                    <a:cubicBezTo>
                      <a:pt x="1490" y="207"/>
                      <a:pt x="1870" y="587"/>
                      <a:pt x="1870" y="1047"/>
                    </a:cubicBezTo>
                    <a:cubicBezTo>
                      <a:pt x="1870" y="1490"/>
                      <a:pt x="1490" y="1870"/>
                      <a:pt x="1031" y="1870"/>
                    </a:cubicBezTo>
                    <a:cubicBezTo>
                      <a:pt x="571" y="1870"/>
                      <a:pt x="207" y="1490"/>
                      <a:pt x="207" y="1047"/>
                    </a:cubicBezTo>
                    <a:cubicBezTo>
                      <a:pt x="207" y="587"/>
                      <a:pt x="571" y="207"/>
                      <a:pt x="1031" y="207"/>
                    </a:cubicBezTo>
                    <a:close/>
                    <a:moveTo>
                      <a:pt x="1031" y="1"/>
                    </a:moveTo>
                    <a:cubicBezTo>
                      <a:pt x="460" y="1"/>
                      <a:pt x="1" y="492"/>
                      <a:pt x="1" y="1047"/>
                    </a:cubicBezTo>
                    <a:cubicBezTo>
                      <a:pt x="1" y="1617"/>
                      <a:pt x="476" y="2076"/>
                      <a:pt x="1031" y="2076"/>
                    </a:cubicBezTo>
                    <a:cubicBezTo>
                      <a:pt x="1601" y="2076"/>
                      <a:pt x="2060" y="1601"/>
                      <a:pt x="2060" y="1047"/>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13"/>
              <p:cNvSpPr/>
              <p:nvPr/>
            </p:nvSpPr>
            <p:spPr>
              <a:xfrm>
                <a:off x="3575525" y="4688700"/>
                <a:ext cx="51500" cy="51900"/>
              </a:xfrm>
              <a:custGeom>
                <a:rect b="b" l="l" r="r" t="t"/>
                <a:pathLst>
                  <a:path extrusionOk="0" h="2076" w="2060">
                    <a:moveTo>
                      <a:pt x="1030" y="206"/>
                    </a:moveTo>
                    <a:cubicBezTo>
                      <a:pt x="1474" y="206"/>
                      <a:pt x="1854" y="586"/>
                      <a:pt x="1854" y="1046"/>
                    </a:cubicBezTo>
                    <a:cubicBezTo>
                      <a:pt x="1854" y="1489"/>
                      <a:pt x="1474" y="1870"/>
                      <a:pt x="1030" y="1870"/>
                    </a:cubicBezTo>
                    <a:cubicBezTo>
                      <a:pt x="571" y="1870"/>
                      <a:pt x="190" y="1489"/>
                      <a:pt x="190" y="1046"/>
                    </a:cubicBezTo>
                    <a:cubicBezTo>
                      <a:pt x="190" y="586"/>
                      <a:pt x="571" y="206"/>
                      <a:pt x="1030" y="206"/>
                    </a:cubicBezTo>
                    <a:close/>
                    <a:moveTo>
                      <a:pt x="1030" y="0"/>
                    </a:moveTo>
                    <a:cubicBezTo>
                      <a:pt x="444" y="0"/>
                      <a:pt x="0" y="491"/>
                      <a:pt x="0" y="1046"/>
                    </a:cubicBezTo>
                    <a:cubicBezTo>
                      <a:pt x="0" y="1616"/>
                      <a:pt x="475" y="2076"/>
                      <a:pt x="1030" y="2076"/>
                    </a:cubicBezTo>
                    <a:cubicBezTo>
                      <a:pt x="1600" y="2076"/>
                      <a:pt x="2060" y="1600"/>
                      <a:pt x="2060" y="1046"/>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13"/>
              <p:cNvSpPr/>
              <p:nvPr/>
            </p:nvSpPr>
            <p:spPr>
              <a:xfrm>
                <a:off x="3110150" y="4327475"/>
                <a:ext cx="51500" cy="51525"/>
              </a:xfrm>
              <a:custGeom>
                <a:rect b="b" l="l" r="r" t="t"/>
                <a:pathLst>
                  <a:path extrusionOk="0" h="2061" w="2060">
                    <a:moveTo>
                      <a:pt x="1030" y="207"/>
                    </a:moveTo>
                    <a:cubicBezTo>
                      <a:pt x="1474" y="207"/>
                      <a:pt x="1854" y="571"/>
                      <a:pt x="1854" y="1031"/>
                    </a:cubicBezTo>
                    <a:cubicBezTo>
                      <a:pt x="1854" y="1490"/>
                      <a:pt x="1474" y="1870"/>
                      <a:pt x="1030" y="1870"/>
                    </a:cubicBezTo>
                    <a:cubicBezTo>
                      <a:pt x="571" y="1870"/>
                      <a:pt x="190" y="1490"/>
                      <a:pt x="190" y="1031"/>
                    </a:cubicBezTo>
                    <a:cubicBezTo>
                      <a:pt x="190" y="571"/>
                      <a:pt x="571" y="207"/>
                      <a:pt x="1030" y="207"/>
                    </a:cubicBezTo>
                    <a:close/>
                    <a:moveTo>
                      <a:pt x="1030" y="1"/>
                    </a:moveTo>
                    <a:cubicBezTo>
                      <a:pt x="444" y="1"/>
                      <a:pt x="0" y="476"/>
                      <a:pt x="0" y="1031"/>
                    </a:cubicBezTo>
                    <a:cubicBezTo>
                      <a:pt x="0" y="1601"/>
                      <a:pt x="475" y="2060"/>
                      <a:pt x="1030" y="2060"/>
                    </a:cubicBezTo>
                    <a:cubicBezTo>
                      <a:pt x="1600" y="2060"/>
                      <a:pt x="2060" y="1585"/>
                      <a:pt x="2060" y="1031"/>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13"/>
              <p:cNvSpPr/>
              <p:nvPr/>
            </p:nvSpPr>
            <p:spPr>
              <a:xfrm>
                <a:off x="2191675" y="4270450"/>
                <a:ext cx="51500" cy="51500"/>
              </a:xfrm>
              <a:custGeom>
                <a:rect b="b" l="l" r="r" t="t"/>
                <a:pathLst>
                  <a:path extrusionOk="0" h="2060" w="2060">
                    <a:moveTo>
                      <a:pt x="1030" y="206"/>
                    </a:moveTo>
                    <a:cubicBezTo>
                      <a:pt x="1490" y="206"/>
                      <a:pt x="1854" y="587"/>
                      <a:pt x="1854" y="1030"/>
                    </a:cubicBezTo>
                    <a:cubicBezTo>
                      <a:pt x="1854" y="1490"/>
                      <a:pt x="1490" y="1870"/>
                      <a:pt x="1030" y="1870"/>
                    </a:cubicBezTo>
                    <a:cubicBezTo>
                      <a:pt x="571" y="1870"/>
                      <a:pt x="190" y="1490"/>
                      <a:pt x="190" y="1030"/>
                    </a:cubicBezTo>
                    <a:cubicBezTo>
                      <a:pt x="190" y="587"/>
                      <a:pt x="571" y="206"/>
                      <a:pt x="1030" y="206"/>
                    </a:cubicBezTo>
                    <a:close/>
                    <a:moveTo>
                      <a:pt x="1030" y="0"/>
                    </a:moveTo>
                    <a:cubicBezTo>
                      <a:pt x="444" y="0"/>
                      <a:pt x="0" y="476"/>
                      <a:pt x="0" y="1030"/>
                    </a:cubicBezTo>
                    <a:cubicBezTo>
                      <a:pt x="0" y="1616"/>
                      <a:pt x="476" y="2060"/>
                      <a:pt x="1030" y="2060"/>
                    </a:cubicBezTo>
                    <a:cubicBezTo>
                      <a:pt x="1585" y="2060"/>
                      <a:pt x="2060" y="1616"/>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13"/>
              <p:cNvSpPr/>
              <p:nvPr/>
            </p:nvSpPr>
            <p:spPr>
              <a:xfrm>
                <a:off x="2318400" y="4236000"/>
                <a:ext cx="51525" cy="51500"/>
              </a:xfrm>
              <a:custGeom>
                <a:rect b="b" l="l" r="r" t="t"/>
                <a:pathLst>
                  <a:path extrusionOk="0" h="2060" w="2061">
                    <a:moveTo>
                      <a:pt x="1031" y="222"/>
                    </a:moveTo>
                    <a:cubicBezTo>
                      <a:pt x="1490" y="222"/>
                      <a:pt x="1855" y="586"/>
                      <a:pt x="1855" y="1046"/>
                    </a:cubicBezTo>
                    <a:cubicBezTo>
                      <a:pt x="1855" y="1505"/>
                      <a:pt x="1490" y="1885"/>
                      <a:pt x="1031" y="1885"/>
                    </a:cubicBezTo>
                    <a:cubicBezTo>
                      <a:pt x="571" y="1885"/>
                      <a:pt x="191" y="1505"/>
                      <a:pt x="191" y="1046"/>
                    </a:cubicBezTo>
                    <a:cubicBezTo>
                      <a:pt x="191" y="586"/>
                      <a:pt x="571" y="222"/>
                      <a:pt x="1031" y="222"/>
                    </a:cubicBezTo>
                    <a:close/>
                    <a:moveTo>
                      <a:pt x="1031" y="0"/>
                    </a:moveTo>
                    <a:cubicBezTo>
                      <a:pt x="460" y="0"/>
                      <a:pt x="1" y="475"/>
                      <a:pt x="1" y="1030"/>
                    </a:cubicBezTo>
                    <a:cubicBezTo>
                      <a:pt x="1" y="1600"/>
                      <a:pt x="476" y="2060"/>
                      <a:pt x="1031" y="2060"/>
                    </a:cubicBezTo>
                    <a:cubicBezTo>
                      <a:pt x="1601" y="2060"/>
                      <a:pt x="2060" y="1600"/>
                      <a:pt x="2060" y="1030"/>
                    </a:cubicBezTo>
                    <a:cubicBezTo>
                      <a:pt x="2060"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13"/>
              <p:cNvSpPr/>
              <p:nvPr/>
            </p:nvSpPr>
            <p:spPr>
              <a:xfrm>
                <a:off x="2383750" y="4433225"/>
                <a:ext cx="51525" cy="51925"/>
              </a:xfrm>
              <a:custGeom>
                <a:rect b="b" l="l" r="r" t="t"/>
                <a:pathLst>
                  <a:path extrusionOk="0" h="2077" w="2061">
                    <a:moveTo>
                      <a:pt x="1031" y="223"/>
                    </a:moveTo>
                    <a:cubicBezTo>
                      <a:pt x="1490" y="223"/>
                      <a:pt x="1855" y="587"/>
                      <a:pt x="1855" y="1062"/>
                    </a:cubicBezTo>
                    <a:cubicBezTo>
                      <a:pt x="1855" y="1522"/>
                      <a:pt x="1490" y="1886"/>
                      <a:pt x="1031" y="1886"/>
                    </a:cubicBezTo>
                    <a:cubicBezTo>
                      <a:pt x="571" y="1886"/>
                      <a:pt x="191" y="1522"/>
                      <a:pt x="191" y="1062"/>
                    </a:cubicBezTo>
                    <a:cubicBezTo>
                      <a:pt x="191" y="603"/>
                      <a:pt x="571" y="223"/>
                      <a:pt x="1031" y="223"/>
                    </a:cubicBezTo>
                    <a:close/>
                    <a:moveTo>
                      <a:pt x="1031" y="1"/>
                    </a:moveTo>
                    <a:cubicBezTo>
                      <a:pt x="460" y="1"/>
                      <a:pt x="1" y="492"/>
                      <a:pt x="1" y="1031"/>
                    </a:cubicBezTo>
                    <a:cubicBezTo>
                      <a:pt x="1" y="1617"/>
                      <a:pt x="476" y="2076"/>
                      <a:pt x="1031" y="2076"/>
                    </a:cubicBezTo>
                    <a:cubicBezTo>
                      <a:pt x="1601" y="2076"/>
                      <a:pt x="2060" y="1617"/>
                      <a:pt x="2060" y="1031"/>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19" name="Google Shape;619;p13"/>
            <p:cNvPicPr preferRelativeResize="0"/>
            <p:nvPr/>
          </p:nvPicPr>
          <p:blipFill>
            <a:blip r:embed="rId3">
              <a:alphaModFix amt="40000"/>
            </a:blip>
            <a:stretch>
              <a:fillRect/>
            </a:stretch>
          </p:blipFill>
          <p:spPr>
            <a:xfrm>
              <a:off x="7594475" y="-271650"/>
              <a:ext cx="1177350" cy="1177350"/>
            </a:xfrm>
            <a:prstGeom prst="rect">
              <a:avLst/>
            </a:prstGeom>
            <a:noFill/>
            <a:ln>
              <a:noFill/>
            </a:ln>
          </p:spPr>
        </p:pic>
        <p:pic>
          <p:nvPicPr>
            <p:cNvPr id="620" name="Google Shape;620;p13"/>
            <p:cNvPicPr preferRelativeResize="0"/>
            <p:nvPr/>
          </p:nvPicPr>
          <p:blipFill>
            <a:blip r:embed="rId3">
              <a:alphaModFix amt="40000"/>
            </a:blip>
            <a:stretch>
              <a:fillRect/>
            </a:stretch>
          </p:blipFill>
          <p:spPr>
            <a:xfrm>
              <a:off x="8218950" y="293350"/>
              <a:ext cx="1177350" cy="1177350"/>
            </a:xfrm>
            <a:prstGeom prst="rect">
              <a:avLst/>
            </a:prstGeom>
            <a:noFill/>
            <a:ln>
              <a:noFill/>
            </a:ln>
          </p:spPr>
        </p:pic>
      </p:grpSp>
      <p:grpSp>
        <p:nvGrpSpPr>
          <p:cNvPr id="621" name="Google Shape;621;p13"/>
          <p:cNvGrpSpPr/>
          <p:nvPr/>
        </p:nvGrpSpPr>
        <p:grpSpPr>
          <a:xfrm>
            <a:off x="-500554" y="3650100"/>
            <a:ext cx="2057554" cy="3254804"/>
            <a:chOff x="-500554" y="3650100"/>
            <a:chExt cx="2057554" cy="3254804"/>
          </a:xfrm>
        </p:grpSpPr>
        <p:grpSp>
          <p:nvGrpSpPr>
            <p:cNvPr id="622" name="Google Shape;622;p13"/>
            <p:cNvGrpSpPr/>
            <p:nvPr/>
          </p:nvGrpSpPr>
          <p:grpSpPr>
            <a:xfrm rot="-5400000">
              <a:off x="-1283301" y="4624525"/>
              <a:ext cx="3063126" cy="1497633"/>
              <a:chOff x="2191675" y="4192425"/>
              <a:chExt cx="1929650" cy="943450"/>
            </a:xfrm>
          </p:grpSpPr>
          <p:sp>
            <p:nvSpPr>
              <p:cNvPr id="623" name="Google Shape;623;p13"/>
              <p:cNvSpPr/>
              <p:nvPr/>
            </p:nvSpPr>
            <p:spPr>
              <a:xfrm>
                <a:off x="3010325" y="4489875"/>
                <a:ext cx="870175" cy="445600"/>
              </a:xfrm>
              <a:custGeom>
                <a:rect b="b" l="l" r="r" t="t"/>
                <a:pathLst>
                  <a:path extrusionOk="0" h="17824" w="34807">
                    <a:moveTo>
                      <a:pt x="1" y="0"/>
                    </a:moveTo>
                    <a:lnTo>
                      <a:pt x="1" y="1553"/>
                    </a:lnTo>
                    <a:lnTo>
                      <a:pt x="2377" y="4008"/>
                    </a:lnTo>
                    <a:lnTo>
                      <a:pt x="2377" y="7937"/>
                    </a:lnTo>
                    <a:lnTo>
                      <a:pt x="3645" y="9316"/>
                    </a:lnTo>
                    <a:lnTo>
                      <a:pt x="6845" y="9316"/>
                    </a:lnTo>
                    <a:lnTo>
                      <a:pt x="8033" y="10504"/>
                    </a:lnTo>
                    <a:lnTo>
                      <a:pt x="13911" y="10504"/>
                    </a:lnTo>
                    <a:lnTo>
                      <a:pt x="21262" y="17791"/>
                    </a:lnTo>
                    <a:lnTo>
                      <a:pt x="21293" y="17823"/>
                    </a:lnTo>
                    <a:lnTo>
                      <a:pt x="29421" y="17823"/>
                    </a:lnTo>
                    <a:lnTo>
                      <a:pt x="31908" y="15257"/>
                    </a:lnTo>
                    <a:lnTo>
                      <a:pt x="34807" y="15257"/>
                    </a:lnTo>
                    <a:lnTo>
                      <a:pt x="34807" y="15051"/>
                    </a:lnTo>
                    <a:lnTo>
                      <a:pt x="31829" y="15051"/>
                    </a:lnTo>
                    <a:lnTo>
                      <a:pt x="29341" y="17633"/>
                    </a:lnTo>
                    <a:lnTo>
                      <a:pt x="21372" y="17633"/>
                    </a:lnTo>
                    <a:lnTo>
                      <a:pt x="13990" y="10298"/>
                    </a:lnTo>
                    <a:lnTo>
                      <a:pt x="8112" y="10298"/>
                    </a:lnTo>
                    <a:lnTo>
                      <a:pt x="6940" y="9110"/>
                    </a:lnTo>
                    <a:lnTo>
                      <a:pt x="3756" y="9110"/>
                    </a:lnTo>
                    <a:lnTo>
                      <a:pt x="2583" y="7858"/>
                    </a:lnTo>
                    <a:lnTo>
                      <a:pt x="2583" y="3929"/>
                    </a:lnTo>
                    <a:lnTo>
                      <a:pt x="207" y="1474"/>
                    </a:lnTo>
                    <a:lnTo>
                      <a:pt x="20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13"/>
              <p:cNvSpPr/>
              <p:nvPr/>
            </p:nvSpPr>
            <p:spPr>
              <a:xfrm>
                <a:off x="2475650" y="4495025"/>
                <a:ext cx="359650" cy="139025"/>
              </a:xfrm>
              <a:custGeom>
                <a:rect b="b" l="l" r="r" t="t"/>
                <a:pathLst>
                  <a:path extrusionOk="0" h="5561" w="14386">
                    <a:moveTo>
                      <a:pt x="3914" y="0"/>
                    </a:moveTo>
                    <a:lnTo>
                      <a:pt x="1379" y="2377"/>
                    </a:lnTo>
                    <a:lnTo>
                      <a:pt x="0" y="2377"/>
                    </a:lnTo>
                    <a:lnTo>
                      <a:pt x="0" y="2567"/>
                    </a:lnTo>
                    <a:lnTo>
                      <a:pt x="1458" y="2567"/>
                    </a:lnTo>
                    <a:lnTo>
                      <a:pt x="3993" y="190"/>
                    </a:lnTo>
                    <a:lnTo>
                      <a:pt x="6306" y="190"/>
                    </a:lnTo>
                    <a:lnTo>
                      <a:pt x="7272" y="982"/>
                    </a:lnTo>
                    <a:lnTo>
                      <a:pt x="11296" y="982"/>
                    </a:lnTo>
                    <a:lnTo>
                      <a:pt x="12880" y="2408"/>
                    </a:lnTo>
                    <a:lnTo>
                      <a:pt x="12880" y="4199"/>
                    </a:lnTo>
                    <a:lnTo>
                      <a:pt x="14243" y="5561"/>
                    </a:lnTo>
                    <a:lnTo>
                      <a:pt x="14385" y="5418"/>
                    </a:lnTo>
                    <a:lnTo>
                      <a:pt x="13071" y="4119"/>
                    </a:lnTo>
                    <a:lnTo>
                      <a:pt x="13071" y="2329"/>
                    </a:lnTo>
                    <a:lnTo>
                      <a:pt x="11375" y="792"/>
                    </a:lnTo>
                    <a:lnTo>
                      <a:pt x="7336" y="792"/>
                    </a:lnTo>
                    <a:lnTo>
                      <a:pt x="638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13"/>
              <p:cNvSpPr/>
              <p:nvPr/>
            </p:nvSpPr>
            <p:spPr>
              <a:xfrm>
                <a:off x="2605950" y="4534625"/>
                <a:ext cx="1219125" cy="460250"/>
              </a:xfrm>
              <a:custGeom>
                <a:rect b="b" l="l" r="r" t="t"/>
                <a:pathLst>
                  <a:path extrusionOk="0" h="18410" w="48765">
                    <a:moveTo>
                      <a:pt x="2139" y="0"/>
                    </a:moveTo>
                    <a:lnTo>
                      <a:pt x="856" y="1189"/>
                    </a:lnTo>
                    <a:lnTo>
                      <a:pt x="1" y="1189"/>
                    </a:lnTo>
                    <a:lnTo>
                      <a:pt x="1" y="1379"/>
                    </a:lnTo>
                    <a:lnTo>
                      <a:pt x="935" y="1379"/>
                    </a:lnTo>
                    <a:lnTo>
                      <a:pt x="2203" y="191"/>
                    </a:lnTo>
                    <a:lnTo>
                      <a:pt x="5609" y="191"/>
                    </a:lnTo>
                    <a:lnTo>
                      <a:pt x="6876" y="1300"/>
                    </a:lnTo>
                    <a:lnTo>
                      <a:pt x="6876" y="3248"/>
                    </a:lnTo>
                    <a:lnTo>
                      <a:pt x="9649" y="6052"/>
                    </a:lnTo>
                    <a:lnTo>
                      <a:pt x="9649" y="8318"/>
                    </a:lnTo>
                    <a:lnTo>
                      <a:pt x="12754" y="11486"/>
                    </a:lnTo>
                    <a:lnTo>
                      <a:pt x="30957" y="11486"/>
                    </a:lnTo>
                    <a:lnTo>
                      <a:pt x="37643" y="18410"/>
                    </a:lnTo>
                    <a:lnTo>
                      <a:pt x="45706" y="18410"/>
                    </a:lnTo>
                    <a:lnTo>
                      <a:pt x="48701" y="15526"/>
                    </a:lnTo>
                    <a:lnTo>
                      <a:pt x="48764" y="14053"/>
                    </a:lnTo>
                    <a:lnTo>
                      <a:pt x="48764" y="14053"/>
                    </a:lnTo>
                    <a:lnTo>
                      <a:pt x="45627" y="17221"/>
                    </a:lnTo>
                    <a:lnTo>
                      <a:pt x="37722" y="17221"/>
                    </a:lnTo>
                    <a:lnTo>
                      <a:pt x="31052" y="10488"/>
                    </a:lnTo>
                    <a:lnTo>
                      <a:pt x="13197" y="10488"/>
                    </a:lnTo>
                    <a:lnTo>
                      <a:pt x="12215" y="9459"/>
                    </a:lnTo>
                    <a:lnTo>
                      <a:pt x="12215" y="7526"/>
                    </a:lnTo>
                    <a:lnTo>
                      <a:pt x="12025" y="7526"/>
                    </a:lnTo>
                    <a:lnTo>
                      <a:pt x="12025" y="9538"/>
                    </a:lnTo>
                    <a:lnTo>
                      <a:pt x="13087" y="10694"/>
                    </a:lnTo>
                    <a:lnTo>
                      <a:pt x="30957" y="10694"/>
                    </a:lnTo>
                    <a:lnTo>
                      <a:pt x="37643" y="17427"/>
                    </a:lnTo>
                    <a:lnTo>
                      <a:pt x="45706" y="17427"/>
                    </a:lnTo>
                    <a:lnTo>
                      <a:pt x="48542" y="14544"/>
                    </a:lnTo>
                    <a:lnTo>
                      <a:pt x="48495" y="15415"/>
                    </a:lnTo>
                    <a:lnTo>
                      <a:pt x="45627" y="18219"/>
                    </a:lnTo>
                    <a:lnTo>
                      <a:pt x="37722" y="18219"/>
                    </a:lnTo>
                    <a:lnTo>
                      <a:pt x="31052" y="11280"/>
                    </a:lnTo>
                    <a:lnTo>
                      <a:pt x="12833" y="11280"/>
                    </a:lnTo>
                    <a:lnTo>
                      <a:pt x="9839" y="8239"/>
                    </a:lnTo>
                    <a:lnTo>
                      <a:pt x="9839" y="5973"/>
                    </a:lnTo>
                    <a:lnTo>
                      <a:pt x="7066" y="3169"/>
                    </a:lnTo>
                    <a:lnTo>
                      <a:pt x="7066" y="1220"/>
                    </a:lnTo>
                    <a:lnTo>
                      <a:pt x="56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13"/>
              <p:cNvSpPr/>
              <p:nvPr/>
            </p:nvSpPr>
            <p:spPr>
              <a:xfrm>
                <a:off x="2722000" y="4631650"/>
                <a:ext cx="1145050" cy="383025"/>
              </a:xfrm>
              <a:custGeom>
                <a:rect b="b" l="l" r="r" t="t"/>
                <a:pathLst>
                  <a:path extrusionOk="0" h="15321" w="45802">
                    <a:moveTo>
                      <a:pt x="127" y="1"/>
                    </a:moveTo>
                    <a:lnTo>
                      <a:pt x="0" y="128"/>
                    </a:lnTo>
                    <a:lnTo>
                      <a:pt x="3217" y="3296"/>
                    </a:lnTo>
                    <a:lnTo>
                      <a:pt x="3217" y="9792"/>
                    </a:lnTo>
                    <a:lnTo>
                      <a:pt x="4199" y="10774"/>
                    </a:lnTo>
                    <a:lnTo>
                      <a:pt x="8096" y="10774"/>
                    </a:lnTo>
                    <a:lnTo>
                      <a:pt x="10425" y="8397"/>
                    </a:lnTo>
                    <a:lnTo>
                      <a:pt x="25903" y="8397"/>
                    </a:lnTo>
                    <a:lnTo>
                      <a:pt x="32731" y="15321"/>
                    </a:lnTo>
                    <a:lnTo>
                      <a:pt x="43995" y="15321"/>
                    </a:lnTo>
                    <a:lnTo>
                      <a:pt x="45801" y="13515"/>
                    </a:lnTo>
                    <a:lnTo>
                      <a:pt x="45659" y="13388"/>
                    </a:lnTo>
                    <a:lnTo>
                      <a:pt x="43916" y="15131"/>
                    </a:lnTo>
                    <a:lnTo>
                      <a:pt x="32810" y="15131"/>
                    </a:lnTo>
                    <a:lnTo>
                      <a:pt x="25982" y="8192"/>
                    </a:lnTo>
                    <a:lnTo>
                      <a:pt x="10346" y="8192"/>
                    </a:lnTo>
                    <a:lnTo>
                      <a:pt x="8001" y="10568"/>
                    </a:lnTo>
                    <a:lnTo>
                      <a:pt x="4294" y="10568"/>
                    </a:lnTo>
                    <a:lnTo>
                      <a:pt x="3422" y="9712"/>
                    </a:lnTo>
                    <a:lnTo>
                      <a:pt x="3422" y="3201"/>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13"/>
              <p:cNvSpPr/>
              <p:nvPr/>
            </p:nvSpPr>
            <p:spPr>
              <a:xfrm>
                <a:off x="2660600" y="4648300"/>
                <a:ext cx="1412000" cy="386175"/>
              </a:xfrm>
              <a:custGeom>
                <a:rect b="b" l="l" r="r" t="t"/>
                <a:pathLst>
                  <a:path extrusionOk="0" h="15447" w="56480">
                    <a:moveTo>
                      <a:pt x="1" y="0"/>
                    </a:moveTo>
                    <a:lnTo>
                      <a:pt x="1" y="206"/>
                    </a:lnTo>
                    <a:lnTo>
                      <a:pt x="1633" y="206"/>
                    </a:lnTo>
                    <a:lnTo>
                      <a:pt x="4880" y="3470"/>
                    </a:lnTo>
                    <a:lnTo>
                      <a:pt x="4880" y="9965"/>
                    </a:lnTo>
                    <a:lnTo>
                      <a:pt x="5815" y="11090"/>
                    </a:lnTo>
                    <a:lnTo>
                      <a:pt x="11107" y="11090"/>
                    </a:lnTo>
                    <a:lnTo>
                      <a:pt x="13467" y="8714"/>
                    </a:lnTo>
                    <a:lnTo>
                      <a:pt x="27805" y="8714"/>
                    </a:lnTo>
                    <a:lnTo>
                      <a:pt x="34633" y="15447"/>
                    </a:lnTo>
                    <a:lnTo>
                      <a:pt x="56480" y="15447"/>
                    </a:lnTo>
                    <a:lnTo>
                      <a:pt x="56480" y="15257"/>
                    </a:lnTo>
                    <a:lnTo>
                      <a:pt x="34712" y="15257"/>
                    </a:lnTo>
                    <a:lnTo>
                      <a:pt x="27868" y="8524"/>
                    </a:lnTo>
                    <a:lnTo>
                      <a:pt x="13356" y="8524"/>
                    </a:lnTo>
                    <a:lnTo>
                      <a:pt x="11027" y="10900"/>
                    </a:lnTo>
                    <a:lnTo>
                      <a:pt x="5894" y="10900"/>
                    </a:lnTo>
                    <a:lnTo>
                      <a:pt x="5086" y="9886"/>
                    </a:lnTo>
                    <a:lnTo>
                      <a:pt x="5086" y="3391"/>
                    </a:lnTo>
                    <a:lnTo>
                      <a:pt x="174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13"/>
              <p:cNvSpPr/>
              <p:nvPr/>
            </p:nvSpPr>
            <p:spPr>
              <a:xfrm>
                <a:off x="2990525" y="4905725"/>
                <a:ext cx="533525" cy="192525"/>
              </a:xfrm>
              <a:custGeom>
                <a:rect b="b" l="l" r="r" t="t"/>
                <a:pathLst>
                  <a:path extrusionOk="0" h="7701" w="21341">
                    <a:moveTo>
                      <a:pt x="1300" y="1"/>
                    </a:moveTo>
                    <a:lnTo>
                      <a:pt x="1" y="1395"/>
                    </a:lnTo>
                    <a:lnTo>
                      <a:pt x="5498" y="1395"/>
                    </a:lnTo>
                    <a:lnTo>
                      <a:pt x="6686" y="2282"/>
                    </a:lnTo>
                    <a:lnTo>
                      <a:pt x="6797" y="2124"/>
                    </a:lnTo>
                    <a:lnTo>
                      <a:pt x="5546" y="1189"/>
                    </a:lnTo>
                    <a:lnTo>
                      <a:pt x="460" y="1189"/>
                    </a:lnTo>
                    <a:lnTo>
                      <a:pt x="1379" y="207"/>
                    </a:lnTo>
                    <a:lnTo>
                      <a:pt x="7653" y="207"/>
                    </a:lnTo>
                    <a:lnTo>
                      <a:pt x="9696" y="2187"/>
                    </a:lnTo>
                    <a:lnTo>
                      <a:pt x="11091" y="2187"/>
                    </a:lnTo>
                    <a:lnTo>
                      <a:pt x="12009" y="1395"/>
                    </a:lnTo>
                    <a:lnTo>
                      <a:pt x="14608" y="1395"/>
                    </a:lnTo>
                    <a:lnTo>
                      <a:pt x="21198" y="7700"/>
                    </a:lnTo>
                    <a:lnTo>
                      <a:pt x="21341" y="7574"/>
                    </a:lnTo>
                    <a:lnTo>
                      <a:pt x="14671" y="1189"/>
                    </a:lnTo>
                    <a:lnTo>
                      <a:pt x="11930" y="1189"/>
                    </a:lnTo>
                    <a:lnTo>
                      <a:pt x="11011" y="1981"/>
                    </a:lnTo>
                    <a:lnTo>
                      <a:pt x="9776" y="1981"/>
                    </a:lnTo>
                    <a:lnTo>
                      <a:pt x="77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13"/>
              <p:cNvSpPr/>
              <p:nvPr/>
            </p:nvSpPr>
            <p:spPr>
              <a:xfrm>
                <a:off x="3253125" y="4895825"/>
                <a:ext cx="692725" cy="168375"/>
              </a:xfrm>
              <a:custGeom>
                <a:rect b="b" l="l" r="r" t="t"/>
                <a:pathLst>
                  <a:path extrusionOk="0" h="6735" w="27709">
                    <a:moveTo>
                      <a:pt x="0" y="1"/>
                    </a:moveTo>
                    <a:lnTo>
                      <a:pt x="0" y="207"/>
                    </a:lnTo>
                    <a:lnTo>
                      <a:pt x="4056" y="207"/>
                    </a:lnTo>
                    <a:lnTo>
                      <a:pt x="10647" y="6734"/>
                    </a:lnTo>
                    <a:lnTo>
                      <a:pt x="27709" y="6734"/>
                    </a:lnTo>
                    <a:lnTo>
                      <a:pt x="27709" y="6544"/>
                    </a:lnTo>
                    <a:lnTo>
                      <a:pt x="10726" y="6544"/>
                    </a:lnTo>
                    <a:lnTo>
                      <a:pt x="41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13"/>
              <p:cNvSpPr/>
              <p:nvPr/>
            </p:nvSpPr>
            <p:spPr>
              <a:xfrm>
                <a:off x="2990125" y="4451850"/>
                <a:ext cx="46375" cy="46350"/>
              </a:xfrm>
              <a:custGeom>
                <a:rect b="b" l="l" r="r" t="t"/>
                <a:pathLst>
                  <a:path extrusionOk="0" h="1854" w="1855">
                    <a:moveTo>
                      <a:pt x="936" y="0"/>
                    </a:moveTo>
                    <a:cubicBezTo>
                      <a:pt x="413" y="0"/>
                      <a:pt x="1" y="412"/>
                      <a:pt x="1" y="919"/>
                    </a:cubicBezTo>
                    <a:cubicBezTo>
                      <a:pt x="1" y="1442"/>
                      <a:pt x="413" y="1854"/>
                      <a:pt x="936" y="1854"/>
                    </a:cubicBezTo>
                    <a:cubicBezTo>
                      <a:pt x="1443" y="1854"/>
                      <a:pt x="1854" y="1442"/>
                      <a:pt x="1854" y="919"/>
                    </a:cubicBezTo>
                    <a:cubicBezTo>
                      <a:pt x="1854"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13"/>
              <p:cNvSpPr/>
              <p:nvPr/>
            </p:nvSpPr>
            <p:spPr>
              <a:xfrm>
                <a:off x="2430900" y="4535825"/>
                <a:ext cx="46350" cy="46750"/>
              </a:xfrm>
              <a:custGeom>
                <a:rect b="b" l="l" r="r" t="t"/>
                <a:pathLst>
                  <a:path extrusionOk="0" h="1870" w="1854">
                    <a:moveTo>
                      <a:pt x="919" y="0"/>
                    </a:moveTo>
                    <a:cubicBezTo>
                      <a:pt x="412" y="0"/>
                      <a:pt x="0" y="428"/>
                      <a:pt x="0" y="935"/>
                    </a:cubicBezTo>
                    <a:cubicBezTo>
                      <a:pt x="0" y="1442"/>
                      <a:pt x="412" y="1869"/>
                      <a:pt x="919" y="1869"/>
                    </a:cubicBezTo>
                    <a:cubicBezTo>
                      <a:pt x="1442" y="1869"/>
                      <a:pt x="1854" y="1442"/>
                      <a:pt x="1854" y="935"/>
                    </a:cubicBezTo>
                    <a:cubicBezTo>
                      <a:pt x="1854" y="428"/>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13"/>
              <p:cNvSpPr/>
              <p:nvPr/>
            </p:nvSpPr>
            <p:spPr>
              <a:xfrm>
                <a:off x="3846425" y="4937025"/>
                <a:ext cx="46750" cy="46375"/>
              </a:xfrm>
              <a:custGeom>
                <a:rect b="b" l="l" r="r" t="t"/>
                <a:pathLst>
                  <a:path extrusionOk="0" h="1855" w="1870">
                    <a:moveTo>
                      <a:pt x="935" y="1"/>
                    </a:moveTo>
                    <a:cubicBezTo>
                      <a:pt x="428" y="1"/>
                      <a:pt x="1" y="412"/>
                      <a:pt x="1" y="919"/>
                    </a:cubicBezTo>
                    <a:cubicBezTo>
                      <a:pt x="1" y="1442"/>
                      <a:pt x="428"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13"/>
              <p:cNvSpPr/>
              <p:nvPr/>
            </p:nvSpPr>
            <p:spPr>
              <a:xfrm>
                <a:off x="3227775" y="4877625"/>
                <a:ext cx="46375" cy="46350"/>
              </a:xfrm>
              <a:custGeom>
                <a:rect b="b" l="l" r="r" t="t"/>
                <a:pathLst>
                  <a:path extrusionOk="0" h="1854" w="1855">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13"/>
              <p:cNvSpPr/>
              <p:nvPr/>
            </p:nvSpPr>
            <p:spPr>
              <a:xfrm>
                <a:off x="3514925" y="5089500"/>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13"/>
              <p:cNvSpPr/>
              <p:nvPr/>
            </p:nvSpPr>
            <p:spPr>
              <a:xfrm>
                <a:off x="2891125" y="4689475"/>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13"/>
              <p:cNvSpPr/>
              <p:nvPr/>
            </p:nvSpPr>
            <p:spPr>
              <a:xfrm>
                <a:off x="2816650" y="4610275"/>
                <a:ext cx="46775" cy="46350"/>
              </a:xfrm>
              <a:custGeom>
                <a:rect b="b" l="l" r="r" t="t"/>
                <a:pathLst>
                  <a:path extrusionOk="0" h="1854" w="1871">
                    <a:moveTo>
                      <a:pt x="936" y="0"/>
                    </a:moveTo>
                    <a:cubicBezTo>
                      <a:pt x="429" y="0"/>
                      <a:pt x="1" y="412"/>
                      <a:pt x="1" y="919"/>
                    </a:cubicBezTo>
                    <a:cubicBezTo>
                      <a:pt x="1" y="1442"/>
                      <a:pt x="429" y="1854"/>
                      <a:pt x="936" y="1854"/>
                    </a:cubicBezTo>
                    <a:cubicBezTo>
                      <a:pt x="1458" y="1854"/>
                      <a:pt x="1870" y="1442"/>
                      <a:pt x="1870" y="919"/>
                    </a:cubicBezTo>
                    <a:cubicBezTo>
                      <a:pt x="1870" y="412"/>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13"/>
              <p:cNvSpPr/>
              <p:nvPr/>
            </p:nvSpPr>
            <p:spPr>
              <a:xfrm>
                <a:off x="2556850" y="4543350"/>
                <a:ext cx="51500" cy="51500"/>
              </a:xfrm>
              <a:custGeom>
                <a:rect b="b" l="l" r="r" t="t"/>
                <a:pathLst>
                  <a:path extrusionOk="0" h="2060" w="2060">
                    <a:moveTo>
                      <a:pt x="1030" y="190"/>
                    </a:moveTo>
                    <a:cubicBezTo>
                      <a:pt x="1489" y="190"/>
                      <a:pt x="1870" y="570"/>
                      <a:pt x="1870" y="1030"/>
                    </a:cubicBezTo>
                    <a:cubicBezTo>
                      <a:pt x="1870" y="1489"/>
                      <a:pt x="1489" y="1869"/>
                      <a:pt x="1030" y="1869"/>
                    </a:cubicBezTo>
                    <a:cubicBezTo>
                      <a:pt x="586" y="1869"/>
                      <a:pt x="222" y="1489"/>
                      <a:pt x="206" y="1030"/>
                    </a:cubicBezTo>
                    <a:cubicBezTo>
                      <a:pt x="206" y="570"/>
                      <a:pt x="586" y="190"/>
                      <a:pt x="1030" y="190"/>
                    </a:cubicBezTo>
                    <a:close/>
                    <a:moveTo>
                      <a:pt x="1030" y="0"/>
                    </a:moveTo>
                    <a:cubicBezTo>
                      <a:pt x="475" y="0"/>
                      <a:pt x="32" y="459"/>
                      <a:pt x="0" y="1030"/>
                    </a:cubicBezTo>
                    <a:cubicBezTo>
                      <a:pt x="0" y="1600"/>
                      <a:pt x="475" y="2060"/>
                      <a:pt x="1030" y="2060"/>
                    </a:cubicBezTo>
                    <a:cubicBezTo>
                      <a:pt x="1616" y="2060"/>
                      <a:pt x="2060" y="1584"/>
                      <a:pt x="2060" y="1030"/>
                    </a:cubicBezTo>
                    <a:cubicBezTo>
                      <a:pt x="2060" y="459"/>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13"/>
              <p:cNvSpPr/>
              <p:nvPr/>
            </p:nvSpPr>
            <p:spPr>
              <a:xfrm>
                <a:off x="2611500" y="4627700"/>
                <a:ext cx="51500" cy="51525"/>
              </a:xfrm>
              <a:custGeom>
                <a:rect b="b" l="l" r="r" t="t"/>
                <a:pathLst>
                  <a:path extrusionOk="0" h="2061" w="2060">
                    <a:moveTo>
                      <a:pt x="1030" y="191"/>
                    </a:moveTo>
                    <a:cubicBezTo>
                      <a:pt x="1474" y="191"/>
                      <a:pt x="1854" y="571"/>
                      <a:pt x="1854" y="1030"/>
                    </a:cubicBezTo>
                    <a:cubicBezTo>
                      <a:pt x="1854" y="1474"/>
                      <a:pt x="1490" y="1854"/>
                      <a:pt x="1030" y="1854"/>
                    </a:cubicBezTo>
                    <a:cubicBezTo>
                      <a:pt x="571" y="1854"/>
                      <a:pt x="222" y="1474"/>
                      <a:pt x="191" y="1030"/>
                    </a:cubicBezTo>
                    <a:cubicBezTo>
                      <a:pt x="191" y="571"/>
                      <a:pt x="571" y="191"/>
                      <a:pt x="1030" y="191"/>
                    </a:cubicBezTo>
                    <a:close/>
                    <a:moveTo>
                      <a:pt x="1030" y="0"/>
                    </a:moveTo>
                    <a:cubicBezTo>
                      <a:pt x="476" y="0"/>
                      <a:pt x="16" y="444"/>
                      <a:pt x="0" y="1030"/>
                    </a:cubicBezTo>
                    <a:cubicBezTo>
                      <a:pt x="0" y="1601"/>
                      <a:pt x="476" y="2060"/>
                      <a:pt x="1030" y="2060"/>
                    </a:cubicBezTo>
                    <a:cubicBezTo>
                      <a:pt x="1601" y="2060"/>
                      <a:pt x="2060" y="1585"/>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13"/>
              <p:cNvSpPr/>
              <p:nvPr/>
            </p:nvSpPr>
            <p:spPr>
              <a:xfrm>
                <a:off x="2685550" y="4588100"/>
                <a:ext cx="51525" cy="51500"/>
              </a:xfrm>
              <a:custGeom>
                <a:rect b="b" l="l" r="r" t="t"/>
                <a:pathLst>
                  <a:path extrusionOk="0" h="2060" w="2061">
                    <a:moveTo>
                      <a:pt x="1031" y="190"/>
                    </a:moveTo>
                    <a:cubicBezTo>
                      <a:pt x="1490" y="190"/>
                      <a:pt x="1870" y="571"/>
                      <a:pt x="1870" y="1030"/>
                    </a:cubicBezTo>
                    <a:cubicBezTo>
                      <a:pt x="1870" y="1474"/>
                      <a:pt x="1490" y="1854"/>
                      <a:pt x="1031" y="1854"/>
                    </a:cubicBezTo>
                    <a:cubicBezTo>
                      <a:pt x="587" y="1854"/>
                      <a:pt x="223" y="1474"/>
                      <a:pt x="207" y="1030"/>
                    </a:cubicBezTo>
                    <a:cubicBezTo>
                      <a:pt x="207" y="571"/>
                      <a:pt x="587" y="190"/>
                      <a:pt x="1031" y="190"/>
                    </a:cubicBezTo>
                    <a:close/>
                    <a:moveTo>
                      <a:pt x="1031" y="0"/>
                    </a:moveTo>
                    <a:cubicBezTo>
                      <a:pt x="476" y="0"/>
                      <a:pt x="33" y="444"/>
                      <a:pt x="1" y="1030"/>
                    </a:cubicBezTo>
                    <a:cubicBezTo>
                      <a:pt x="1" y="1600"/>
                      <a:pt x="476" y="2060"/>
                      <a:pt x="1031" y="2060"/>
                    </a:cubicBezTo>
                    <a:cubicBezTo>
                      <a:pt x="1601" y="2060"/>
                      <a:pt x="2061" y="1584"/>
                      <a:pt x="2061" y="1030"/>
                    </a:cubicBezTo>
                    <a:cubicBezTo>
                      <a:pt x="2061"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13"/>
              <p:cNvSpPr/>
              <p:nvPr/>
            </p:nvSpPr>
            <p:spPr>
              <a:xfrm>
                <a:off x="3150925" y="4949300"/>
                <a:ext cx="51525" cy="51525"/>
              </a:xfrm>
              <a:custGeom>
                <a:rect b="b" l="l" r="r" t="t"/>
                <a:pathLst>
                  <a:path extrusionOk="0" h="2061" w="2061">
                    <a:moveTo>
                      <a:pt x="1031" y="191"/>
                    </a:moveTo>
                    <a:cubicBezTo>
                      <a:pt x="1490" y="191"/>
                      <a:pt x="1870" y="571"/>
                      <a:pt x="1870" y="1030"/>
                    </a:cubicBezTo>
                    <a:cubicBezTo>
                      <a:pt x="1870" y="1490"/>
                      <a:pt x="1490" y="1870"/>
                      <a:pt x="1031" y="1870"/>
                    </a:cubicBezTo>
                    <a:cubicBezTo>
                      <a:pt x="587" y="1870"/>
                      <a:pt x="223" y="1490"/>
                      <a:pt x="207" y="1030"/>
                    </a:cubicBezTo>
                    <a:cubicBezTo>
                      <a:pt x="207" y="571"/>
                      <a:pt x="587" y="191"/>
                      <a:pt x="1031" y="191"/>
                    </a:cubicBezTo>
                    <a:close/>
                    <a:moveTo>
                      <a:pt x="1031" y="1"/>
                    </a:moveTo>
                    <a:cubicBezTo>
                      <a:pt x="476" y="1"/>
                      <a:pt x="33" y="460"/>
                      <a:pt x="1" y="1030"/>
                    </a:cubicBezTo>
                    <a:cubicBezTo>
                      <a:pt x="1" y="1601"/>
                      <a:pt x="476" y="2060"/>
                      <a:pt x="1031" y="2060"/>
                    </a:cubicBezTo>
                    <a:cubicBezTo>
                      <a:pt x="1617" y="2060"/>
                      <a:pt x="2061" y="1585"/>
                      <a:pt x="2061" y="1030"/>
                    </a:cubicBezTo>
                    <a:cubicBezTo>
                      <a:pt x="2061"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13"/>
              <p:cNvSpPr/>
              <p:nvPr/>
            </p:nvSpPr>
            <p:spPr>
              <a:xfrm>
                <a:off x="4069800" y="5006350"/>
                <a:ext cx="51525" cy="51500"/>
              </a:xfrm>
              <a:custGeom>
                <a:rect b="b" l="l" r="r" t="t"/>
                <a:pathLst>
                  <a:path extrusionOk="0" h="2060" w="2061">
                    <a:moveTo>
                      <a:pt x="1030" y="190"/>
                    </a:moveTo>
                    <a:cubicBezTo>
                      <a:pt x="1490" y="190"/>
                      <a:pt x="1870" y="570"/>
                      <a:pt x="1870" y="1030"/>
                    </a:cubicBezTo>
                    <a:cubicBezTo>
                      <a:pt x="1870" y="1489"/>
                      <a:pt x="1490" y="1854"/>
                      <a:pt x="1030" y="1854"/>
                    </a:cubicBezTo>
                    <a:cubicBezTo>
                      <a:pt x="587" y="1854"/>
                      <a:pt x="207" y="1489"/>
                      <a:pt x="207" y="1030"/>
                    </a:cubicBezTo>
                    <a:cubicBezTo>
                      <a:pt x="207" y="570"/>
                      <a:pt x="587" y="190"/>
                      <a:pt x="1030" y="190"/>
                    </a:cubicBezTo>
                    <a:close/>
                    <a:moveTo>
                      <a:pt x="1030" y="0"/>
                    </a:moveTo>
                    <a:cubicBezTo>
                      <a:pt x="460" y="0"/>
                      <a:pt x="1" y="459"/>
                      <a:pt x="1" y="1030"/>
                    </a:cubicBezTo>
                    <a:cubicBezTo>
                      <a:pt x="1" y="1600"/>
                      <a:pt x="460" y="2060"/>
                      <a:pt x="1030" y="2060"/>
                    </a:cubicBezTo>
                    <a:cubicBezTo>
                      <a:pt x="1617" y="2060"/>
                      <a:pt x="2060" y="1584"/>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13"/>
              <p:cNvSpPr/>
              <p:nvPr/>
            </p:nvSpPr>
            <p:spPr>
              <a:xfrm>
                <a:off x="3942675" y="5040800"/>
                <a:ext cx="51500" cy="51500"/>
              </a:xfrm>
              <a:custGeom>
                <a:rect b="b" l="l" r="r" t="t"/>
                <a:pathLst>
                  <a:path extrusionOk="0" h="2060" w="2060">
                    <a:moveTo>
                      <a:pt x="1030" y="175"/>
                    </a:moveTo>
                    <a:cubicBezTo>
                      <a:pt x="1489" y="175"/>
                      <a:pt x="1870" y="555"/>
                      <a:pt x="1870" y="1014"/>
                    </a:cubicBezTo>
                    <a:cubicBezTo>
                      <a:pt x="1870" y="1474"/>
                      <a:pt x="1489" y="1854"/>
                      <a:pt x="1030" y="1854"/>
                    </a:cubicBezTo>
                    <a:cubicBezTo>
                      <a:pt x="571" y="1854"/>
                      <a:pt x="222" y="1474"/>
                      <a:pt x="206" y="1014"/>
                    </a:cubicBezTo>
                    <a:cubicBezTo>
                      <a:pt x="206" y="555"/>
                      <a:pt x="571" y="175"/>
                      <a:pt x="1030" y="175"/>
                    </a:cubicBezTo>
                    <a:close/>
                    <a:moveTo>
                      <a:pt x="1030" y="0"/>
                    </a:moveTo>
                    <a:cubicBezTo>
                      <a:pt x="476" y="0"/>
                      <a:pt x="16" y="460"/>
                      <a:pt x="0" y="1030"/>
                    </a:cubicBezTo>
                    <a:cubicBezTo>
                      <a:pt x="0" y="1616"/>
                      <a:pt x="476" y="2060"/>
                      <a:pt x="1030" y="2060"/>
                    </a:cubicBezTo>
                    <a:cubicBezTo>
                      <a:pt x="1600" y="2060"/>
                      <a:pt x="2060" y="1585"/>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13"/>
              <p:cNvSpPr/>
              <p:nvPr/>
            </p:nvSpPr>
            <p:spPr>
              <a:xfrm>
                <a:off x="3877325" y="4843550"/>
                <a:ext cx="51500" cy="51525"/>
              </a:xfrm>
              <a:custGeom>
                <a:rect b="b" l="l" r="r" t="t"/>
                <a:pathLst>
                  <a:path extrusionOk="0" h="2061" w="2060">
                    <a:moveTo>
                      <a:pt x="1030" y="175"/>
                    </a:moveTo>
                    <a:cubicBezTo>
                      <a:pt x="1489" y="175"/>
                      <a:pt x="1870" y="555"/>
                      <a:pt x="1870" y="999"/>
                    </a:cubicBezTo>
                    <a:cubicBezTo>
                      <a:pt x="1870" y="1458"/>
                      <a:pt x="1489" y="1838"/>
                      <a:pt x="1030" y="1838"/>
                    </a:cubicBezTo>
                    <a:cubicBezTo>
                      <a:pt x="571" y="1838"/>
                      <a:pt x="222" y="1474"/>
                      <a:pt x="206" y="999"/>
                    </a:cubicBezTo>
                    <a:cubicBezTo>
                      <a:pt x="206" y="539"/>
                      <a:pt x="571" y="175"/>
                      <a:pt x="1030" y="175"/>
                    </a:cubicBezTo>
                    <a:close/>
                    <a:moveTo>
                      <a:pt x="1030" y="1"/>
                    </a:moveTo>
                    <a:cubicBezTo>
                      <a:pt x="476" y="1"/>
                      <a:pt x="16" y="444"/>
                      <a:pt x="0" y="1030"/>
                    </a:cubicBezTo>
                    <a:cubicBezTo>
                      <a:pt x="0" y="1601"/>
                      <a:pt x="460" y="2060"/>
                      <a:pt x="1030" y="2060"/>
                    </a:cubicBezTo>
                    <a:cubicBezTo>
                      <a:pt x="1600" y="2060"/>
                      <a:pt x="2060" y="1585"/>
                      <a:pt x="2060" y="1030"/>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13"/>
              <p:cNvSpPr/>
              <p:nvPr/>
            </p:nvSpPr>
            <p:spPr>
              <a:xfrm>
                <a:off x="2432875" y="4392825"/>
                <a:ext cx="869775" cy="445600"/>
              </a:xfrm>
              <a:custGeom>
                <a:rect b="b" l="l" r="r" t="t"/>
                <a:pathLst>
                  <a:path extrusionOk="0" h="17824" w="34791">
                    <a:moveTo>
                      <a:pt x="5355" y="1"/>
                    </a:moveTo>
                    <a:lnTo>
                      <a:pt x="2868" y="2583"/>
                    </a:lnTo>
                    <a:lnTo>
                      <a:pt x="0" y="2583"/>
                    </a:lnTo>
                    <a:lnTo>
                      <a:pt x="0" y="2773"/>
                    </a:lnTo>
                    <a:lnTo>
                      <a:pt x="2947" y="2773"/>
                    </a:lnTo>
                    <a:lnTo>
                      <a:pt x="5466" y="207"/>
                    </a:lnTo>
                    <a:lnTo>
                      <a:pt x="13419" y="207"/>
                    </a:lnTo>
                    <a:lnTo>
                      <a:pt x="20786" y="7526"/>
                    </a:lnTo>
                    <a:lnTo>
                      <a:pt x="26695" y="7526"/>
                    </a:lnTo>
                    <a:lnTo>
                      <a:pt x="27852" y="8714"/>
                    </a:lnTo>
                    <a:lnTo>
                      <a:pt x="31052" y="8714"/>
                    </a:lnTo>
                    <a:lnTo>
                      <a:pt x="32208" y="9966"/>
                    </a:lnTo>
                    <a:lnTo>
                      <a:pt x="32208" y="13911"/>
                    </a:lnTo>
                    <a:lnTo>
                      <a:pt x="34585" y="16366"/>
                    </a:lnTo>
                    <a:lnTo>
                      <a:pt x="34585" y="17824"/>
                    </a:lnTo>
                    <a:lnTo>
                      <a:pt x="34791" y="17824"/>
                    </a:lnTo>
                    <a:lnTo>
                      <a:pt x="34791" y="16287"/>
                    </a:lnTo>
                    <a:lnTo>
                      <a:pt x="32414" y="13831"/>
                    </a:lnTo>
                    <a:lnTo>
                      <a:pt x="32414" y="9887"/>
                    </a:lnTo>
                    <a:lnTo>
                      <a:pt x="31131" y="8524"/>
                    </a:lnTo>
                    <a:lnTo>
                      <a:pt x="27931" y="8524"/>
                    </a:lnTo>
                    <a:lnTo>
                      <a:pt x="26774" y="7336"/>
                    </a:lnTo>
                    <a:lnTo>
                      <a:pt x="20881" y="7336"/>
                    </a:lnTo>
                    <a:lnTo>
                      <a:pt x="13546" y="48"/>
                    </a:lnTo>
                    <a:lnTo>
                      <a:pt x="13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13"/>
              <p:cNvSpPr/>
              <p:nvPr/>
            </p:nvSpPr>
            <p:spPr>
              <a:xfrm>
                <a:off x="3477700" y="4694250"/>
                <a:ext cx="359650" cy="139425"/>
              </a:xfrm>
              <a:custGeom>
                <a:rect b="b" l="l" r="r" t="t"/>
                <a:pathLst>
                  <a:path extrusionOk="0" h="5577" w="14386">
                    <a:moveTo>
                      <a:pt x="143" y="0"/>
                    </a:moveTo>
                    <a:lnTo>
                      <a:pt x="0" y="143"/>
                    </a:lnTo>
                    <a:lnTo>
                      <a:pt x="1315" y="1458"/>
                    </a:lnTo>
                    <a:lnTo>
                      <a:pt x="1315" y="3232"/>
                    </a:lnTo>
                    <a:lnTo>
                      <a:pt x="3010" y="4785"/>
                    </a:lnTo>
                    <a:lnTo>
                      <a:pt x="7034" y="4785"/>
                    </a:lnTo>
                    <a:lnTo>
                      <a:pt x="8001" y="5577"/>
                    </a:lnTo>
                    <a:lnTo>
                      <a:pt x="10488" y="5577"/>
                    </a:lnTo>
                    <a:lnTo>
                      <a:pt x="13023" y="3200"/>
                    </a:lnTo>
                    <a:lnTo>
                      <a:pt x="14385" y="3200"/>
                    </a:lnTo>
                    <a:lnTo>
                      <a:pt x="14385" y="2994"/>
                    </a:lnTo>
                    <a:lnTo>
                      <a:pt x="12943" y="2994"/>
                    </a:lnTo>
                    <a:lnTo>
                      <a:pt x="10409" y="5371"/>
                    </a:lnTo>
                    <a:lnTo>
                      <a:pt x="8064" y="5371"/>
                    </a:lnTo>
                    <a:lnTo>
                      <a:pt x="7113" y="4579"/>
                    </a:lnTo>
                    <a:lnTo>
                      <a:pt x="3089" y="4579"/>
                    </a:lnTo>
                    <a:lnTo>
                      <a:pt x="1505" y="3153"/>
                    </a:lnTo>
                    <a:lnTo>
                      <a:pt x="1505" y="1378"/>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13"/>
              <p:cNvSpPr/>
              <p:nvPr/>
            </p:nvSpPr>
            <p:spPr>
              <a:xfrm>
                <a:off x="2488325" y="4333425"/>
                <a:ext cx="1218700" cy="460650"/>
              </a:xfrm>
              <a:custGeom>
                <a:rect b="b" l="l" r="r" t="t"/>
                <a:pathLst>
                  <a:path extrusionOk="0" h="18426" w="48748">
                    <a:moveTo>
                      <a:pt x="3042" y="0"/>
                    </a:moveTo>
                    <a:lnTo>
                      <a:pt x="32" y="2900"/>
                    </a:lnTo>
                    <a:lnTo>
                      <a:pt x="0" y="4357"/>
                    </a:lnTo>
                    <a:lnTo>
                      <a:pt x="3121" y="1189"/>
                    </a:lnTo>
                    <a:lnTo>
                      <a:pt x="11011" y="1189"/>
                    </a:lnTo>
                    <a:lnTo>
                      <a:pt x="17697" y="7922"/>
                    </a:lnTo>
                    <a:lnTo>
                      <a:pt x="35551" y="7922"/>
                    </a:lnTo>
                    <a:lnTo>
                      <a:pt x="36533" y="8952"/>
                    </a:lnTo>
                    <a:lnTo>
                      <a:pt x="36533" y="10900"/>
                    </a:lnTo>
                    <a:lnTo>
                      <a:pt x="36723" y="10900"/>
                    </a:lnTo>
                    <a:lnTo>
                      <a:pt x="36723" y="8872"/>
                    </a:lnTo>
                    <a:lnTo>
                      <a:pt x="35646" y="7732"/>
                    </a:lnTo>
                    <a:lnTo>
                      <a:pt x="17776" y="7732"/>
                    </a:lnTo>
                    <a:lnTo>
                      <a:pt x="11090" y="999"/>
                    </a:lnTo>
                    <a:lnTo>
                      <a:pt x="3042" y="999"/>
                    </a:lnTo>
                    <a:lnTo>
                      <a:pt x="206" y="3866"/>
                    </a:lnTo>
                    <a:lnTo>
                      <a:pt x="206" y="3866"/>
                    </a:lnTo>
                    <a:lnTo>
                      <a:pt x="238" y="2995"/>
                    </a:lnTo>
                    <a:lnTo>
                      <a:pt x="3121" y="206"/>
                    </a:lnTo>
                    <a:lnTo>
                      <a:pt x="11011" y="206"/>
                    </a:lnTo>
                    <a:lnTo>
                      <a:pt x="17697" y="7130"/>
                    </a:lnTo>
                    <a:lnTo>
                      <a:pt x="35900" y="7130"/>
                    </a:lnTo>
                    <a:lnTo>
                      <a:pt x="38910" y="10187"/>
                    </a:lnTo>
                    <a:lnTo>
                      <a:pt x="38910" y="12437"/>
                    </a:lnTo>
                    <a:lnTo>
                      <a:pt x="41682" y="15257"/>
                    </a:lnTo>
                    <a:lnTo>
                      <a:pt x="41682" y="17190"/>
                    </a:lnTo>
                    <a:lnTo>
                      <a:pt x="43060" y="18425"/>
                    </a:lnTo>
                    <a:lnTo>
                      <a:pt x="46609" y="18425"/>
                    </a:lnTo>
                    <a:lnTo>
                      <a:pt x="47892" y="17237"/>
                    </a:lnTo>
                    <a:lnTo>
                      <a:pt x="48748" y="17237"/>
                    </a:lnTo>
                    <a:lnTo>
                      <a:pt x="48748" y="17031"/>
                    </a:lnTo>
                    <a:lnTo>
                      <a:pt x="47813" y="17031"/>
                    </a:lnTo>
                    <a:lnTo>
                      <a:pt x="46530" y="18219"/>
                    </a:lnTo>
                    <a:lnTo>
                      <a:pt x="43140" y="18219"/>
                    </a:lnTo>
                    <a:lnTo>
                      <a:pt x="41872" y="17110"/>
                    </a:lnTo>
                    <a:lnTo>
                      <a:pt x="41872" y="15178"/>
                    </a:lnTo>
                    <a:lnTo>
                      <a:pt x="39100" y="12358"/>
                    </a:lnTo>
                    <a:lnTo>
                      <a:pt x="39100" y="10108"/>
                    </a:lnTo>
                    <a:lnTo>
                      <a:pt x="35979" y="6939"/>
                    </a:lnTo>
                    <a:lnTo>
                      <a:pt x="17776" y="6939"/>
                    </a:lnTo>
                    <a:lnTo>
                      <a:pt x="110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13"/>
              <p:cNvSpPr/>
              <p:nvPr/>
            </p:nvSpPr>
            <p:spPr>
              <a:xfrm>
                <a:off x="2445950" y="4313625"/>
                <a:ext cx="1144650" cy="383400"/>
              </a:xfrm>
              <a:custGeom>
                <a:rect b="b" l="l" r="r" t="t"/>
                <a:pathLst>
                  <a:path extrusionOk="0" h="15336" w="45786">
                    <a:moveTo>
                      <a:pt x="1806" y="0"/>
                    </a:moveTo>
                    <a:lnTo>
                      <a:pt x="0" y="1806"/>
                    </a:lnTo>
                    <a:lnTo>
                      <a:pt x="143" y="1949"/>
                    </a:lnTo>
                    <a:lnTo>
                      <a:pt x="1885" y="206"/>
                    </a:lnTo>
                    <a:lnTo>
                      <a:pt x="12975" y="206"/>
                    </a:lnTo>
                    <a:lnTo>
                      <a:pt x="19803" y="7129"/>
                    </a:lnTo>
                    <a:lnTo>
                      <a:pt x="35440" y="7129"/>
                    </a:lnTo>
                    <a:lnTo>
                      <a:pt x="37785" y="4753"/>
                    </a:lnTo>
                    <a:lnTo>
                      <a:pt x="41508" y="4753"/>
                    </a:lnTo>
                    <a:lnTo>
                      <a:pt x="42379" y="5609"/>
                    </a:lnTo>
                    <a:lnTo>
                      <a:pt x="42379" y="12120"/>
                    </a:lnTo>
                    <a:lnTo>
                      <a:pt x="45658" y="15336"/>
                    </a:lnTo>
                    <a:lnTo>
                      <a:pt x="45785" y="15193"/>
                    </a:lnTo>
                    <a:lnTo>
                      <a:pt x="42585" y="12025"/>
                    </a:lnTo>
                    <a:lnTo>
                      <a:pt x="42585" y="5529"/>
                    </a:lnTo>
                    <a:lnTo>
                      <a:pt x="41587" y="4563"/>
                    </a:lnTo>
                    <a:lnTo>
                      <a:pt x="37706" y="4563"/>
                    </a:lnTo>
                    <a:lnTo>
                      <a:pt x="35361" y="6939"/>
                    </a:lnTo>
                    <a:lnTo>
                      <a:pt x="19883" y="6939"/>
                    </a:lnTo>
                    <a:lnTo>
                      <a:pt x="130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13"/>
              <p:cNvSpPr/>
              <p:nvPr/>
            </p:nvSpPr>
            <p:spPr>
              <a:xfrm>
                <a:off x="2240775" y="4293825"/>
                <a:ext cx="1412000" cy="386175"/>
              </a:xfrm>
              <a:custGeom>
                <a:rect b="b" l="l" r="r" t="t"/>
                <a:pathLst>
                  <a:path extrusionOk="0" h="15447" w="56480">
                    <a:moveTo>
                      <a:pt x="1" y="0"/>
                    </a:moveTo>
                    <a:lnTo>
                      <a:pt x="1" y="206"/>
                    </a:lnTo>
                    <a:lnTo>
                      <a:pt x="21753" y="206"/>
                    </a:lnTo>
                    <a:lnTo>
                      <a:pt x="28565" y="6939"/>
                    </a:lnTo>
                    <a:lnTo>
                      <a:pt x="43077" y="6939"/>
                    </a:lnTo>
                    <a:lnTo>
                      <a:pt x="45437" y="4563"/>
                    </a:lnTo>
                    <a:lnTo>
                      <a:pt x="50554" y="4563"/>
                    </a:lnTo>
                    <a:lnTo>
                      <a:pt x="51378" y="5545"/>
                    </a:lnTo>
                    <a:lnTo>
                      <a:pt x="51378" y="12056"/>
                    </a:lnTo>
                    <a:lnTo>
                      <a:pt x="54737" y="15447"/>
                    </a:lnTo>
                    <a:lnTo>
                      <a:pt x="56480" y="15447"/>
                    </a:lnTo>
                    <a:lnTo>
                      <a:pt x="56480" y="15257"/>
                    </a:lnTo>
                    <a:lnTo>
                      <a:pt x="54816" y="15257"/>
                    </a:lnTo>
                    <a:lnTo>
                      <a:pt x="51584" y="11977"/>
                    </a:lnTo>
                    <a:lnTo>
                      <a:pt x="51584" y="5482"/>
                    </a:lnTo>
                    <a:lnTo>
                      <a:pt x="50649" y="4357"/>
                    </a:lnTo>
                    <a:lnTo>
                      <a:pt x="45358" y="4357"/>
                    </a:lnTo>
                    <a:lnTo>
                      <a:pt x="43013" y="6733"/>
                    </a:lnTo>
                    <a:lnTo>
                      <a:pt x="28676" y="6733"/>
                    </a:lnTo>
                    <a:lnTo>
                      <a:pt x="218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13"/>
              <p:cNvSpPr/>
              <p:nvPr/>
            </p:nvSpPr>
            <p:spPr>
              <a:xfrm>
                <a:off x="2789325" y="4230050"/>
                <a:ext cx="532725" cy="192525"/>
              </a:xfrm>
              <a:custGeom>
                <a:rect b="b" l="l" r="r" t="t"/>
                <a:pathLst>
                  <a:path extrusionOk="0" h="7701" w="21309">
                    <a:moveTo>
                      <a:pt x="127" y="1"/>
                    </a:moveTo>
                    <a:lnTo>
                      <a:pt x="1" y="143"/>
                    </a:lnTo>
                    <a:lnTo>
                      <a:pt x="6655" y="6512"/>
                    </a:lnTo>
                    <a:lnTo>
                      <a:pt x="9395" y="6512"/>
                    </a:lnTo>
                    <a:lnTo>
                      <a:pt x="10314" y="5720"/>
                    </a:lnTo>
                    <a:lnTo>
                      <a:pt x="11566" y="5720"/>
                    </a:lnTo>
                    <a:lnTo>
                      <a:pt x="13578" y="7700"/>
                    </a:lnTo>
                    <a:lnTo>
                      <a:pt x="20042" y="7700"/>
                    </a:lnTo>
                    <a:lnTo>
                      <a:pt x="21309" y="6322"/>
                    </a:lnTo>
                    <a:lnTo>
                      <a:pt x="15812" y="6322"/>
                    </a:lnTo>
                    <a:lnTo>
                      <a:pt x="14655" y="5419"/>
                    </a:lnTo>
                    <a:lnTo>
                      <a:pt x="14528" y="5577"/>
                    </a:lnTo>
                    <a:lnTo>
                      <a:pt x="15764" y="6512"/>
                    </a:lnTo>
                    <a:lnTo>
                      <a:pt x="20850" y="6512"/>
                    </a:lnTo>
                    <a:lnTo>
                      <a:pt x="19931" y="7510"/>
                    </a:lnTo>
                    <a:lnTo>
                      <a:pt x="13657" y="7510"/>
                    </a:lnTo>
                    <a:lnTo>
                      <a:pt x="11645" y="5530"/>
                    </a:lnTo>
                    <a:lnTo>
                      <a:pt x="10235" y="5530"/>
                    </a:lnTo>
                    <a:lnTo>
                      <a:pt x="9316" y="6322"/>
                    </a:lnTo>
                    <a:lnTo>
                      <a:pt x="6734" y="6322"/>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13"/>
              <p:cNvSpPr/>
              <p:nvPr/>
            </p:nvSpPr>
            <p:spPr>
              <a:xfrm>
                <a:off x="2367525" y="4264100"/>
                <a:ext cx="692350" cy="168375"/>
              </a:xfrm>
              <a:custGeom>
                <a:rect b="b" l="l" r="r" t="t"/>
                <a:pathLst>
                  <a:path extrusionOk="0" h="6735" w="27694">
                    <a:moveTo>
                      <a:pt x="0" y="1"/>
                    </a:moveTo>
                    <a:lnTo>
                      <a:pt x="0" y="207"/>
                    </a:lnTo>
                    <a:lnTo>
                      <a:pt x="16968" y="207"/>
                    </a:lnTo>
                    <a:lnTo>
                      <a:pt x="23558" y="6734"/>
                    </a:lnTo>
                    <a:lnTo>
                      <a:pt x="27693" y="6734"/>
                    </a:lnTo>
                    <a:lnTo>
                      <a:pt x="27693" y="6544"/>
                    </a:lnTo>
                    <a:lnTo>
                      <a:pt x="23638" y="6544"/>
                    </a:lnTo>
                    <a:lnTo>
                      <a:pt x="17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13"/>
              <p:cNvSpPr/>
              <p:nvPr/>
            </p:nvSpPr>
            <p:spPr>
              <a:xfrm>
                <a:off x="3275700" y="4830100"/>
                <a:ext cx="46750" cy="46350"/>
              </a:xfrm>
              <a:custGeom>
                <a:rect b="b" l="l" r="r" t="t"/>
                <a:pathLst>
                  <a:path extrusionOk="0" h="1854" w="1870">
                    <a:moveTo>
                      <a:pt x="935" y="0"/>
                    </a:moveTo>
                    <a:cubicBezTo>
                      <a:pt x="428" y="0"/>
                      <a:pt x="0" y="412"/>
                      <a:pt x="0" y="935"/>
                    </a:cubicBezTo>
                    <a:cubicBezTo>
                      <a:pt x="0" y="1442"/>
                      <a:pt x="428"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13"/>
              <p:cNvSpPr/>
              <p:nvPr/>
            </p:nvSpPr>
            <p:spPr>
              <a:xfrm>
                <a:off x="3835325" y="4745725"/>
                <a:ext cx="46375" cy="46750"/>
              </a:xfrm>
              <a:custGeom>
                <a:rect b="b" l="l" r="r" t="t"/>
                <a:pathLst>
                  <a:path extrusionOk="0" h="1870" w="1855">
                    <a:moveTo>
                      <a:pt x="936" y="1"/>
                    </a:moveTo>
                    <a:cubicBezTo>
                      <a:pt x="413" y="1"/>
                      <a:pt x="1" y="428"/>
                      <a:pt x="1" y="935"/>
                    </a:cubicBezTo>
                    <a:cubicBezTo>
                      <a:pt x="1" y="1442"/>
                      <a:pt x="413" y="1870"/>
                      <a:pt x="936" y="1870"/>
                    </a:cubicBezTo>
                    <a:cubicBezTo>
                      <a:pt x="1443" y="1870"/>
                      <a:pt x="1855" y="1442"/>
                      <a:pt x="1855" y="935"/>
                    </a:cubicBezTo>
                    <a:cubicBezTo>
                      <a:pt x="1855" y="428"/>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13"/>
              <p:cNvSpPr/>
              <p:nvPr/>
            </p:nvSpPr>
            <p:spPr>
              <a:xfrm>
                <a:off x="2419400" y="4344900"/>
                <a:ext cx="46375" cy="46375"/>
              </a:xfrm>
              <a:custGeom>
                <a:rect b="b" l="l" r="r" t="t"/>
                <a:pathLst>
                  <a:path extrusionOk="0" h="1855" w="1855">
                    <a:moveTo>
                      <a:pt x="920" y="1"/>
                    </a:moveTo>
                    <a:cubicBezTo>
                      <a:pt x="413" y="1"/>
                      <a:pt x="1" y="413"/>
                      <a:pt x="1" y="936"/>
                    </a:cubicBezTo>
                    <a:cubicBezTo>
                      <a:pt x="1" y="1443"/>
                      <a:pt x="413" y="1854"/>
                      <a:pt x="920" y="1854"/>
                    </a:cubicBezTo>
                    <a:cubicBezTo>
                      <a:pt x="1442" y="1854"/>
                      <a:pt x="1854" y="1443"/>
                      <a:pt x="1854" y="936"/>
                    </a:cubicBezTo>
                    <a:cubicBezTo>
                      <a:pt x="1854" y="413"/>
                      <a:pt x="1442" y="1"/>
                      <a:pt x="92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13"/>
              <p:cNvSpPr/>
              <p:nvPr/>
            </p:nvSpPr>
            <p:spPr>
              <a:xfrm>
                <a:off x="3038050" y="4404325"/>
                <a:ext cx="46775" cy="46350"/>
              </a:xfrm>
              <a:custGeom>
                <a:rect b="b" l="l" r="r" t="t"/>
                <a:pathLst>
                  <a:path extrusionOk="0" h="1854" w="1871">
                    <a:moveTo>
                      <a:pt x="936" y="0"/>
                    </a:moveTo>
                    <a:cubicBezTo>
                      <a:pt x="429" y="0"/>
                      <a:pt x="1" y="412"/>
                      <a:pt x="1" y="935"/>
                    </a:cubicBezTo>
                    <a:cubicBezTo>
                      <a:pt x="1" y="1442"/>
                      <a:pt x="429" y="1854"/>
                      <a:pt x="936" y="1854"/>
                    </a:cubicBezTo>
                    <a:cubicBezTo>
                      <a:pt x="1443" y="1854"/>
                      <a:pt x="1870" y="1442"/>
                      <a:pt x="1870" y="935"/>
                    </a:cubicBezTo>
                    <a:cubicBezTo>
                      <a:pt x="1870"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13"/>
              <p:cNvSpPr/>
              <p:nvPr/>
            </p:nvSpPr>
            <p:spPr>
              <a:xfrm>
                <a:off x="2750925" y="4192425"/>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13"/>
              <p:cNvSpPr/>
              <p:nvPr/>
            </p:nvSpPr>
            <p:spPr>
              <a:xfrm>
                <a:off x="3374725" y="4592450"/>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13"/>
              <p:cNvSpPr/>
              <p:nvPr/>
            </p:nvSpPr>
            <p:spPr>
              <a:xfrm>
                <a:off x="3449175" y="4671675"/>
                <a:ext cx="46375" cy="46350"/>
              </a:xfrm>
              <a:custGeom>
                <a:rect b="b" l="l" r="r" t="t"/>
                <a:pathLst>
                  <a:path extrusionOk="0" h="1854" w="1855">
                    <a:moveTo>
                      <a:pt x="935" y="0"/>
                    </a:moveTo>
                    <a:cubicBezTo>
                      <a:pt x="412" y="0"/>
                      <a:pt x="0" y="412"/>
                      <a:pt x="0" y="935"/>
                    </a:cubicBezTo>
                    <a:cubicBezTo>
                      <a:pt x="0" y="1442"/>
                      <a:pt x="412" y="1854"/>
                      <a:pt x="935" y="1854"/>
                    </a:cubicBezTo>
                    <a:cubicBezTo>
                      <a:pt x="1442" y="1854"/>
                      <a:pt x="1854" y="1442"/>
                      <a:pt x="1854" y="935"/>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13"/>
              <p:cNvSpPr/>
              <p:nvPr/>
            </p:nvSpPr>
            <p:spPr>
              <a:xfrm>
                <a:off x="3704250" y="4733450"/>
                <a:ext cx="51500" cy="51500"/>
              </a:xfrm>
              <a:custGeom>
                <a:rect b="b" l="l" r="r" t="t"/>
                <a:pathLst>
                  <a:path extrusionOk="0" h="2060" w="2060">
                    <a:moveTo>
                      <a:pt x="1030" y="206"/>
                    </a:moveTo>
                    <a:cubicBezTo>
                      <a:pt x="1473" y="206"/>
                      <a:pt x="1854" y="571"/>
                      <a:pt x="1854" y="1030"/>
                    </a:cubicBezTo>
                    <a:cubicBezTo>
                      <a:pt x="1854" y="1490"/>
                      <a:pt x="1473" y="1870"/>
                      <a:pt x="1030" y="1870"/>
                    </a:cubicBezTo>
                    <a:cubicBezTo>
                      <a:pt x="570" y="1870"/>
                      <a:pt x="190" y="1490"/>
                      <a:pt x="190" y="1030"/>
                    </a:cubicBezTo>
                    <a:cubicBezTo>
                      <a:pt x="190" y="571"/>
                      <a:pt x="570" y="206"/>
                      <a:pt x="1030" y="206"/>
                    </a:cubicBezTo>
                    <a:close/>
                    <a:moveTo>
                      <a:pt x="1030" y="0"/>
                    </a:moveTo>
                    <a:cubicBezTo>
                      <a:pt x="444" y="0"/>
                      <a:pt x="0" y="476"/>
                      <a:pt x="0" y="1030"/>
                    </a:cubicBezTo>
                    <a:cubicBezTo>
                      <a:pt x="0" y="1601"/>
                      <a:pt x="475" y="2060"/>
                      <a:pt x="1030" y="2060"/>
                    </a:cubicBezTo>
                    <a:cubicBezTo>
                      <a:pt x="1600" y="2060"/>
                      <a:pt x="2060" y="1585"/>
                      <a:pt x="2060" y="1030"/>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13"/>
              <p:cNvSpPr/>
              <p:nvPr/>
            </p:nvSpPr>
            <p:spPr>
              <a:xfrm>
                <a:off x="3649575" y="4649075"/>
                <a:ext cx="51525" cy="51925"/>
              </a:xfrm>
              <a:custGeom>
                <a:rect b="b" l="l" r="r" t="t"/>
                <a:pathLst>
                  <a:path extrusionOk="0" h="2077" w="2061">
                    <a:moveTo>
                      <a:pt x="1031" y="207"/>
                    </a:moveTo>
                    <a:cubicBezTo>
                      <a:pt x="1490" y="207"/>
                      <a:pt x="1870" y="587"/>
                      <a:pt x="1870" y="1047"/>
                    </a:cubicBezTo>
                    <a:cubicBezTo>
                      <a:pt x="1870" y="1490"/>
                      <a:pt x="1490" y="1870"/>
                      <a:pt x="1031" y="1870"/>
                    </a:cubicBezTo>
                    <a:cubicBezTo>
                      <a:pt x="571" y="1870"/>
                      <a:pt x="207" y="1490"/>
                      <a:pt x="207" y="1047"/>
                    </a:cubicBezTo>
                    <a:cubicBezTo>
                      <a:pt x="207" y="587"/>
                      <a:pt x="571" y="207"/>
                      <a:pt x="1031" y="207"/>
                    </a:cubicBezTo>
                    <a:close/>
                    <a:moveTo>
                      <a:pt x="1031" y="1"/>
                    </a:moveTo>
                    <a:cubicBezTo>
                      <a:pt x="460" y="1"/>
                      <a:pt x="1" y="492"/>
                      <a:pt x="1" y="1047"/>
                    </a:cubicBezTo>
                    <a:cubicBezTo>
                      <a:pt x="1" y="1617"/>
                      <a:pt x="476" y="2076"/>
                      <a:pt x="1031" y="2076"/>
                    </a:cubicBezTo>
                    <a:cubicBezTo>
                      <a:pt x="1601" y="2076"/>
                      <a:pt x="2060" y="1601"/>
                      <a:pt x="2060" y="1047"/>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13"/>
              <p:cNvSpPr/>
              <p:nvPr/>
            </p:nvSpPr>
            <p:spPr>
              <a:xfrm>
                <a:off x="3575525" y="4688700"/>
                <a:ext cx="51500" cy="51900"/>
              </a:xfrm>
              <a:custGeom>
                <a:rect b="b" l="l" r="r" t="t"/>
                <a:pathLst>
                  <a:path extrusionOk="0" h="2076" w="2060">
                    <a:moveTo>
                      <a:pt x="1030" y="206"/>
                    </a:moveTo>
                    <a:cubicBezTo>
                      <a:pt x="1474" y="206"/>
                      <a:pt x="1854" y="586"/>
                      <a:pt x="1854" y="1046"/>
                    </a:cubicBezTo>
                    <a:cubicBezTo>
                      <a:pt x="1854" y="1489"/>
                      <a:pt x="1474" y="1870"/>
                      <a:pt x="1030" y="1870"/>
                    </a:cubicBezTo>
                    <a:cubicBezTo>
                      <a:pt x="571" y="1870"/>
                      <a:pt x="190" y="1489"/>
                      <a:pt x="190" y="1046"/>
                    </a:cubicBezTo>
                    <a:cubicBezTo>
                      <a:pt x="190" y="586"/>
                      <a:pt x="571" y="206"/>
                      <a:pt x="1030" y="206"/>
                    </a:cubicBezTo>
                    <a:close/>
                    <a:moveTo>
                      <a:pt x="1030" y="0"/>
                    </a:moveTo>
                    <a:cubicBezTo>
                      <a:pt x="444" y="0"/>
                      <a:pt x="0" y="491"/>
                      <a:pt x="0" y="1046"/>
                    </a:cubicBezTo>
                    <a:cubicBezTo>
                      <a:pt x="0" y="1616"/>
                      <a:pt x="475" y="2076"/>
                      <a:pt x="1030" y="2076"/>
                    </a:cubicBezTo>
                    <a:cubicBezTo>
                      <a:pt x="1600" y="2076"/>
                      <a:pt x="2060" y="1600"/>
                      <a:pt x="2060" y="1046"/>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13"/>
              <p:cNvSpPr/>
              <p:nvPr/>
            </p:nvSpPr>
            <p:spPr>
              <a:xfrm>
                <a:off x="3110150" y="4327475"/>
                <a:ext cx="51500" cy="51525"/>
              </a:xfrm>
              <a:custGeom>
                <a:rect b="b" l="l" r="r" t="t"/>
                <a:pathLst>
                  <a:path extrusionOk="0" h="2061" w="2060">
                    <a:moveTo>
                      <a:pt x="1030" y="207"/>
                    </a:moveTo>
                    <a:cubicBezTo>
                      <a:pt x="1474" y="207"/>
                      <a:pt x="1854" y="571"/>
                      <a:pt x="1854" y="1031"/>
                    </a:cubicBezTo>
                    <a:cubicBezTo>
                      <a:pt x="1854" y="1490"/>
                      <a:pt x="1474" y="1870"/>
                      <a:pt x="1030" y="1870"/>
                    </a:cubicBezTo>
                    <a:cubicBezTo>
                      <a:pt x="571" y="1870"/>
                      <a:pt x="190" y="1490"/>
                      <a:pt x="190" y="1031"/>
                    </a:cubicBezTo>
                    <a:cubicBezTo>
                      <a:pt x="190" y="571"/>
                      <a:pt x="571" y="207"/>
                      <a:pt x="1030" y="207"/>
                    </a:cubicBezTo>
                    <a:close/>
                    <a:moveTo>
                      <a:pt x="1030" y="1"/>
                    </a:moveTo>
                    <a:cubicBezTo>
                      <a:pt x="444" y="1"/>
                      <a:pt x="0" y="476"/>
                      <a:pt x="0" y="1031"/>
                    </a:cubicBezTo>
                    <a:cubicBezTo>
                      <a:pt x="0" y="1601"/>
                      <a:pt x="475" y="2060"/>
                      <a:pt x="1030" y="2060"/>
                    </a:cubicBezTo>
                    <a:cubicBezTo>
                      <a:pt x="1600" y="2060"/>
                      <a:pt x="2060" y="1585"/>
                      <a:pt x="2060" y="1031"/>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13"/>
              <p:cNvSpPr/>
              <p:nvPr/>
            </p:nvSpPr>
            <p:spPr>
              <a:xfrm>
                <a:off x="2191675" y="4270450"/>
                <a:ext cx="51500" cy="51500"/>
              </a:xfrm>
              <a:custGeom>
                <a:rect b="b" l="l" r="r" t="t"/>
                <a:pathLst>
                  <a:path extrusionOk="0" h="2060" w="2060">
                    <a:moveTo>
                      <a:pt x="1030" y="206"/>
                    </a:moveTo>
                    <a:cubicBezTo>
                      <a:pt x="1490" y="206"/>
                      <a:pt x="1854" y="587"/>
                      <a:pt x="1854" y="1030"/>
                    </a:cubicBezTo>
                    <a:cubicBezTo>
                      <a:pt x="1854" y="1490"/>
                      <a:pt x="1490" y="1870"/>
                      <a:pt x="1030" y="1870"/>
                    </a:cubicBezTo>
                    <a:cubicBezTo>
                      <a:pt x="571" y="1870"/>
                      <a:pt x="190" y="1490"/>
                      <a:pt x="190" y="1030"/>
                    </a:cubicBezTo>
                    <a:cubicBezTo>
                      <a:pt x="190" y="587"/>
                      <a:pt x="571" y="206"/>
                      <a:pt x="1030" y="206"/>
                    </a:cubicBezTo>
                    <a:close/>
                    <a:moveTo>
                      <a:pt x="1030" y="0"/>
                    </a:moveTo>
                    <a:cubicBezTo>
                      <a:pt x="444" y="0"/>
                      <a:pt x="0" y="476"/>
                      <a:pt x="0" y="1030"/>
                    </a:cubicBezTo>
                    <a:cubicBezTo>
                      <a:pt x="0" y="1616"/>
                      <a:pt x="476" y="2060"/>
                      <a:pt x="1030" y="2060"/>
                    </a:cubicBezTo>
                    <a:cubicBezTo>
                      <a:pt x="1585" y="2060"/>
                      <a:pt x="2060" y="1616"/>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13"/>
              <p:cNvSpPr/>
              <p:nvPr/>
            </p:nvSpPr>
            <p:spPr>
              <a:xfrm>
                <a:off x="2318400" y="4236000"/>
                <a:ext cx="51525" cy="51500"/>
              </a:xfrm>
              <a:custGeom>
                <a:rect b="b" l="l" r="r" t="t"/>
                <a:pathLst>
                  <a:path extrusionOk="0" h="2060" w="2061">
                    <a:moveTo>
                      <a:pt x="1031" y="222"/>
                    </a:moveTo>
                    <a:cubicBezTo>
                      <a:pt x="1490" y="222"/>
                      <a:pt x="1855" y="586"/>
                      <a:pt x="1855" y="1046"/>
                    </a:cubicBezTo>
                    <a:cubicBezTo>
                      <a:pt x="1855" y="1505"/>
                      <a:pt x="1490" y="1885"/>
                      <a:pt x="1031" y="1885"/>
                    </a:cubicBezTo>
                    <a:cubicBezTo>
                      <a:pt x="571" y="1885"/>
                      <a:pt x="191" y="1505"/>
                      <a:pt x="191" y="1046"/>
                    </a:cubicBezTo>
                    <a:cubicBezTo>
                      <a:pt x="191" y="586"/>
                      <a:pt x="571" y="222"/>
                      <a:pt x="1031" y="222"/>
                    </a:cubicBezTo>
                    <a:close/>
                    <a:moveTo>
                      <a:pt x="1031" y="0"/>
                    </a:moveTo>
                    <a:cubicBezTo>
                      <a:pt x="460" y="0"/>
                      <a:pt x="1" y="475"/>
                      <a:pt x="1" y="1030"/>
                    </a:cubicBezTo>
                    <a:cubicBezTo>
                      <a:pt x="1" y="1600"/>
                      <a:pt x="476" y="2060"/>
                      <a:pt x="1031" y="2060"/>
                    </a:cubicBezTo>
                    <a:cubicBezTo>
                      <a:pt x="1601" y="2060"/>
                      <a:pt x="2060" y="1600"/>
                      <a:pt x="2060" y="1030"/>
                    </a:cubicBezTo>
                    <a:cubicBezTo>
                      <a:pt x="2060"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13"/>
              <p:cNvSpPr/>
              <p:nvPr/>
            </p:nvSpPr>
            <p:spPr>
              <a:xfrm>
                <a:off x="2383750" y="4433225"/>
                <a:ext cx="51525" cy="51925"/>
              </a:xfrm>
              <a:custGeom>
                <a:rect b="b" l="l" r="r" t="t"/>
                <a:pathLst>
                  <a:path extrusionOk="0" h="2077" w="2061">
                    <a:moveTo>
                      <a:pt x="1031" y="223"/>
                    </a:moveTo>
                    <a:cubicBezTo>
                      <a:pt x="1490" y="223"/>
                      <a:pt x="1855" y="587"/>
                      <a:pt x="1855" y="1062"/>
                    </a:cubicBezTo>
                    <a:cubicBezTo>
                      <a:pt x="1855" y="1522"/>
                      <a:pt x="1490" y="1886"/>
                      <a:pt x="1031" y="1886"/>
                    </a:cubicBezTo>
                    <a:cubicBezTo>
                      <a:pt x="571" y="1886"/>
                      <a:pt x="191" y="1522"/>
                      <a:pt x="191" y="1062"/>
                    </a:cubicBezTo>
                    <a:cubicBezTo>
                      <a:pt x="191" y="603"/>
                      <a:pt x="571" y="223"/>
                      <a:pt x="1031" y="223"/>
                    </a:cubicBezTo>
                    <a:close/>
                    <a:moveTo>
                      <a:pt x="1031" y="1"/>
                    </a:moveTo>
                    <a:cubicBezTo>
                      <a:pt x="460" y="1"/>
                      <a:pt x="1" y="492"/>
                      <a:pt x="1" y="1031"/>
                    </a:cubicBezTo>
                    <a:cubicBezTo>
                      <a:pt x="1" y="1617"/>
                      <a:pt x="476" y="2076"/>
                      <a:pt x="1031" y="2076"/>
                    </a:cubicBezTo>
                    <a:cubicBezTo>
                      <a:pt x="1601" y="2076"/>
                      <a:pt x="2060" y="1617"/>
                      <a:pt x="2060" y="1031"/>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65" name="Google Shape;665;p13"/>
            <p:cNvPicPr preferRelativeResize="0"/>
            <p:nvPr/>
          </p:nvPicPr>
          <p:blipFill>
            <a:blip r:embed="rId3">
              <a:alphaModFix amt="40000"/>
            </a:blip>
            <a:stretch>
              <a:fillRect/>
            </a:stretch>
          </p:blipFill>
          <p:spPr>
            <a:xfrm>
              <a:off x="379650" y="4192800"/>
              <a:ext cx="1177350" cy="1177350"/>
            </a:xfrm>
            <a:prstGeom prst="rect">
              <a:avLst/>
            </a:prstGeom>
            <a:noFill/>
            <a:ln>
              <a:noFill/>
            </a:ln>
          </p:spPr>
        </p:pic>
        <p:pic>
          <p:nvPicPr>
            <p:cNvPr id="666" name="Google Shape;666;p13"/>
            <p:cNvPicPr preferRelativeResize="0"/>
            <p:nvPr/>
          </p:nvPicPr>
          <p:blipFill>
            <a:blip r:embed="rId3">
              <a:alphaModFix amt="40000"/>
            </a:blip>
            <a:stretch>
              <a:fillRect/>
            </a:stretch>
          </p:blipFill>
          <p:spPr>
            <a:xfrm>
              <a:off x="-180275" y="3650100"/>
              <a:ext cx="1177350" cy="1177350"/>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667" name="Shape 667"/>
        <p:cNvGrpSpPr/>
        <p:nvPr/>
      </p:nvGrpSpPr>
      <p:grpSpPr>
        <a:xfrm>
          <a:off x="0" y="0"/>
          <a:ext cx="0" cy="0"/>
          <a:chOff x="0" y="0"/>
          <a:chExt cx="0" cy="0"/>
        </a:xfrm>
      </p:grpSpPr>
      <p:pic>
        <p:nvPicPr>
          <p:cNvPr id="668" name="Google Shape;668;p14"/>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669" name="Google Shape;669;p1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grpSp>
        <p:nvGrpSpPr>
          <p:cNvPr id="670" name="Google Shape;670;p14"/>
          <p:cNvGrpSpPr/>
          <p:nvPr/>
        </p:nvGrpSpPr>
        <p:grpSpPr>
          <a:xfrm rot="5400000">
            <a:off x="-1448144" y="5026619"/>
            <a:ext cx="4021700" cy="1824125"/>
            <a:chOff x="7322388" y="3586650"/>
            <a:chExt cx="4021700" cy="1824125"/>
          </a:xfrm>
        </p:grpSpPr>
        <p:grpSp>
          <p:nvGrpSpPr>
            <p:cNvPr id="671" name="Google Shape;671;p14"/>
            <p:cNvGrpSpPr/>
            <p:nvPr/>
          </p:nvGrpSpPr>
          <p:grpSpPr>
            <a:xfrm>
              <a:off x="7872231" y="3702559"/>
              <a:ext cx="3471856" cy="1323917"/>
              <a:chOff x="2175025" y="2071900"/>
              <a:chExt cx="2090850" cy="797300"/>
            </a:xfrm>
          </p:grpSpPr>
          <p:sp>
            <p:nvSpPr>
              <p:cNvPr id="672" name="Google Shape;672;p14"/>
              <p:cNvSpPr/>
              <p:nvPr/>
            </p:nvSpPr>
            <p:spPr>
              <a:xfrm>
                <a:off x="3182625" y="2105550"/>
                <a:ext cx="901850" cy="61825"/>
              </a:xfrm>
              <a:custGeom>
                <a:rect b="b" l="l" r="r" t="t"/>
                <a:pathLst>
                  <a:path extrusionOk="0" h="2473" w="36074">
                    <a:moveTo>
                      <a:pt x="33254" y="1"/>
                    </a:moveTo>
                    <a:lnTo>
                      <a:pt x="33254" y="207"/>
                    </a:lnTo>
                    <a:lnTo>
                      <a:pt x="34094" y="207"/>
                    </a:lnTo>
                    <a:lnTo>
                      <a:pt x="35646" y="2187"/>
                    </a:lnTo>
                    <a:lnTo>
                      <a:pt x="31559" y="2187"/>
                    </a:lnTo>
                    <a:lnTo>
                      <a:pt x="29658" y="207"/>
                    </a:lnTo>
                    <a:lnTo>
                      <a:pt x="27709" y="207"/>
                    </a:lnTo>
                    <a:lnTo>
                      <a:pt x="26014" y="1981"/>
                    </a:lnTo>
                    <a:lnTo>
                      <a:pt x="15986" y="1981"/>
                    </a:lnTo>
                    <a:lnTo>
                      <a:pt x="14417" y="207"/>
                    </a:lnTo>
                    <a:lnTo>
                      <a:pt x="1901" y="207"/>
                    </a:lnTo>
                    <a:lnTo>
                      <a:pt x="0" y="2361"/>
                    </a:lnTo>
                    <a:lnTo>
                      <a:pt x="159" y="2472"/>
                    </a:lnTo>
                    <a:lnTo>
                      <a:pt x="2012" y="397"/>
                    </a:lnTo>
                    <a:lnTo>
                      <a:pt x="14338" y="397"/>
                    </a:lnTo>
                    <a:lnTo>
                      <a:pt x="15906" y="2187"/>
                    </a:lnTo>
                    <a:lnTo>
                      <a:pt x="26093" y="2187"/>
                    </a:lnTo>
                    <a:lnTo>
                      <a:pt x="27788" y="397"/>
                    </a:lnTo>
                    <a:lnTo>
                      <a:pt x="29578" y="397"/>
                    </a:lnTo>
                    <a:lnTo>
                      <a:pt x="31480" y="2377"/>
                    </a:lnTo>
                    <a:lnTo>
                      <a:pt x="36074" y="2377"/>
                    </a:lnTo>
                    <a:lnTo>
                      <a:pt x="341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14"/>
              <p:cNvSpPr/>
              <p:nvPr/>
            </p:nvSpPr>
            <p:spPr>
              <a:xfrm>
                <a:off x="3306975" y="2135275"/>
                <a:ext cx="934350" cy="79225"/>
              </a:xfrm>
              <a:custGeom>
                <a:rect b="b" l="l" r="r" t="t"/>
                <a:pathLst>
                  <a:path extrusionOk="0" h="3169" w="37374">
                    <a:moveTo>
                      <a:pt x="96" y="0"/>
                    </a:moveTo>
                    <a:lnTo>
                      <a:pt x="96" y="206"/>
                    </a:lnTo>
                    <a:lnTo>
                      <a:pt x="8730" y="206"/>
                    </a:lnTo>
                    <a:lnTo>
                      <a:pt x="10932" y="2376"/>
                    </a:lnTo>
                    <a:lnTo>
                      <a:pt x="37168" y="2376"/>
                    </a:lnTo>
                    <a:lnTo>
                      <a:pt x="37168" y="2978"/>
                    </a:lnTo>
                    <a:lnTo>
                      <a:pt x="11012" y="2978"/>
                    </a:lnTo>
                    <a:lnTo>
                      <a:pt x="8809" y="792"/>
                    </a:lnTo>
                    <a:lnTo>
                      <a:pt x="1" y="792"/>
                    </a:lnTo>
                    <a:lnTo>
                      <a:pt x="1" y="998"/>
                    </a:lnTo>
                    <a:lnTo>
                      <a:pt x="8730" y="998"/>
                    </a:lnTo>
                    <a:lnTo>
                      <a:pt x="10932" y="3169"/>
                    </a:lnTo>
                    <a:lnTo>
                      <a:pt x="37374" y="3169"/>
                    </a:lnTo>
                    <a:lnTo>
                      <a:pt x="37374" y="2186"/>
                    </a:lnTo>
                    <a:lnTo>
                      <a:pt x="11012" y="2186"/>
                    </a:lnTo>
                    <a:lnTo>
                      <a:pt x="88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14"/>
              <p:cNvSpPr/>
              <p:nvPr/>
            </p:nvSpPr>
            <p:spPr>
              <a:xfrm>
                <a:off x="2627350" y="2303600"/>
                <a:ext cx="1638525" cy="516475"/>
              </a:xfrm>
              <a:custGeom>
                <a:rect b="b" l="l" r="r" t="t"/>
                <a:pathLst>
                  <a:path extrusionOk="0" h="20659" w="65541">
                    <a:moveTo>
                      <a:pt x="40747" y="0"/>
                    </a:moveTo>
                    <a:lnTo>
                      <a:pt x="34743" y="5941"/>
                    </a:lnTo>
                    <a:lnTo>
                      <a:pt x="31923" y="5941"/>
                    </a:lnTo>
                    <a:lnTo>
                      <a:pt x="29420" y="3375"/>
                    </a:lnTo>
                    <a:lnTo>
                      <a:pt x="21293" y="3375"/>
                    </a:lnTo>
                    <a:lnTo>
                      <a:pt x="13926" y="10694"/>
                    </a:lnTo>
                    <a:lnTo>
                      <a:pt x="8016" y="10694"/>
                    </a:lnTo>
                    <a:lnTo>
                      <a:pt x="6844" y="11882"/>
                    </a:lnTo>
                    <a:lnTo>
                      <a:pt x="3660" y="11882"/>
                    </a:lnTo>
                    <a:lnTo>
                      <a:pt x="2377" y="13245"/>
                    </a:lnTo>
                    <a:lnTo>
                      <a:pt x="2377" y="17189"/>
                    </a:lnTo>
                    <a:lnTo>
                      <a:pt x="0" y="19645"/>
                    </a:lnTo>
                    <a:lnTo>
                      <a:pt x="0" y="20659"/>
                    </a:lnTo>
                    <a:lnTo>
                      <a:pt x="190" y="20659"/>
                    </a:lnTo>
                    <a:lnTo>
                      <a:pt x="190" y="19724"/>
                    </a:lnTo>
                    <a:lnTo>
                      <a:pt x="2567" y="17269"/>
                    </a:lnTo>
                    <a:lnTo>
                      <a:pt x="2567" y="13324"/>
                    </a:lnTo>
                    <a:lnTo>
                      <a:pt x="3739" y="12088"/>
                    </a:lnTo>
                    <a:lnTo>
                      <a:pt x="6923" y="12088"/>
                    </a:lnTo>
                    <a:lnTo>
                      <a:pt x="8096" y="10900"/>
                    </a:lnTo>
                    <a:lnTo>
                      <a:pt x="14005" y="10900"/>
                    </a:lnTo>
                    <a:lnTo>
                      <a:pt x="21372" y="3565"/>
                    </a:lnTo>
                    <a:lnTo>
                      <a:pt x="29341" y="3565"/>
                    </a:lnTo>
                    <a:lnTo>
                      <a:pt x="31844" y="6147"/>
                    </a:lnTo>
                    <a:lnTo>
                      <a:pt x="34838" y="6147"/>
                    </a:lnTo>
                    <a:lnTo>
                      <a:pt x="40826" y="206"/>
                    </a:lnTo>
                    <a:lnTo>
                      <a:pt x="55354" y="206"/>
                    </a:lnTo>
                    <a:lnTo>
                      <a:pt x="57144" y="1980"/>
                    </a:lnTo>
                    <a:lnTo>
                      <a:pt x="65541" y="1980"/>
                    </a:lnTo>
                    <a:lnTo>
                      <a:pt x="65541" y="1790"/>
                    </a:lnTo>
                    <a:lnTo>
                      <a:pt x="57223" y="1790"/>
                    </a:lnTo>
                    <a:lnTo>
                      <a:pt x="554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14"/>
              <p:cNvSpPr/>
              <p:nvPr/>
            </p:nvSpPr>
            <p:spPr>
              <a:xfrm>
                <a:off x="2216225" y="2328550"/>
                <a:ext cx="1225450" cy="460250"/>
              </a:xfrm>
              <a:custGeom>
                <a:rect b="b" l="l" r="r" t="t"/>
                <a:pathLst>
                  <a:path extrusionOk="0" h="18410" w="49018">
                    <a:moveTo>
                      <a:pt x="37928" y="0"/>
                    </a:moveTo>
                    <a:lnTo>
                      <a:pt x="31242" y="6923"/>
                    </a:lnTo>
                    <a:lnTo>
                      <a:pt x="13039" y="6923"/>
                    </a:lnTo>
                    <a:lnTo>
                      <a:pt x="9950" y="10076"/>
                    </a:lnTo>
                    <a:lnTo>
                      <a:pt x="9902" y="10092"/>
                    </a:lnTo>
                    <a:lnTo>
                      <a:pt x="9902" y="12357"/>
                    </a:lnTo>
                    <a:lnTo>
                      <a:pt x="7130" y="15162"/>
                    </a:lnTo>
                    <a:lnTo>
                      <a:pt x="7130" y="17110"/>
                    </a:lnTo>
                    <a:lnTo>
                      <a:pt x="5878" y="18219"/>
                    </a:lnTo>
                    <a:lnTo>
                      <a:pt x="2488" y="18219"/>
                    </a:lnTo>
                    <a:lnTo>
                      <a:pt x="1189" y="17031"/>
                    </a:lnTo>
                    <a:lnTo>
                      <a:pt x="1" y="17031"/>
                    </a:lnTo>
                    <a:lnTo>
                      <a:pt x="1" y="17221"/>
                    </a:lnTo>
                    <a:lnTo>
                      <a:pt x="1141" y="17221"/>
                    </a:lnTo>
                    <a:lnTo>
                      <a:pt x="2409" y="18409"/>
                    </a:lnTo>
                    <a:lnTo>
                      <a:pt x="5942" y="18409"/>
                    </a:lnTo>
                    <a:lnTo>
                      <a:pt x="7336" y="17189"/>
                    </a:lnTo>
                    <a:lnTo>
                      <a:pt x="7336" y="15241"/>
                    </a:lnTo>
                    <a:lnTo>
                      <a:pt x="10108" y="12437"/>
                    </a:lnTo>
                    <a:lnTo>
                      <a:pt x="10108" y="10171"/>
                    </a:lnTo>
                    <a:lnTo>
                      <a:pt x="13118" y="7129"/>
                    </a:lnTo>
                    <a:lnTo>
                      <a:pt x="31321" y="7129"/>
                    </a:lnTo>
                    <a:lnTo>
                      <a:pt x="38007" y="190"/>
                    </a:lnTo>
                    <a:lnTo>
                      <a:pt x="45912" y="190"/>
                    </a:lnTo>
                    <a:lnTo>
                      <a:pt x="48780" y="2963"/>
                    </a:lnTo>
                    <a:lnTo>
                      <a:pt x="48796" y="3834"/>
                    </a:lnTo>
                    <a:lnTo>
                      <a:pt x="45992" y="982"/>
                    </a:lnTo>
                    <a:lnTo>
                      <a:pt x="37928" y="982"/>
                    </a:lnTo>
                    <a:lnTo>
                      <a:pt x="31242" y="7716"/>
                    </a:lnTo>
                    <a:lnTo>
                      <a:pt x="13372" y="7716"/>
                    </a:lnTo>
                    <a:lnTo>
                      <a:pt x="12279" y="8872"/>
                    </a:lnTo>
                    <a:lnTo>
                      <a:pt x="12279" y="10884"/>
                    </a:lnTo>
                    <a:lnTo>
                      <a:pt x="12484" y="10884"/>
                    </a:lnTo>
                    <a:lnTo>
                      <a:pt x="12484" y="8951"/>
                    </a:lnTo>
                    <a:lnTo>
                      <a:pt x="13451" y="7922"/>
                    </a:lnTo>
                    <a:lnTo>
                      <a:pt x="31321" y="7922"/>
                    </a:lnTo>
                    <a:lnTo>
                      <a:pt x="38007" y="1188"/>
                    </a:lnTo>
                    <a:lnTo>
                      <a:pt x="45912" y="1188"/>
                    </a:lnTo>
                    <a:lnTo>
                      <a:pt x="49017" y="4357"/>
                    </a:lnTo>
                    <a:lnTo>
                      <a:pt x="48986" y="2884"/>
                    </a:lnTo>
                    <a:lnTo>
                      <a:pt x="459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14"/>
              <p:cNvSpPr/>
              <p:nvPr/>
            </p:nvSpPr>
            <p:spPr>
              <a:xfrm>
                <a:off x="2338600" y="2308750"/>
                <a:ext cx="1145850" cy="383400"/>
              </a:xfrm>
              <a:custGeom>
                <a:rect b="b" l="l" r="r" t="t"/>
                <a:pathLst>
                  <a:path extrusionOk="0" h="15336" w="45834">
                    <a:moveTo>
                      <a:pt x="32763" y="0"/>
                    </a:moveTo>
                    <a:lnTo>
                      <a:pt x="25919" y="6923"/>
                    </a:lnTo>
                    <a:lnTo>
                      <a:pt x="10457" y="6923"/>
                    </a:lnTo>
                    <a:lnTo>
                      <a:pt x="8096" y="4547"/>
                    </a:lnTo>
                    <a:lnTo>
                      <a:pt x="4215" y="4547"/>
                    </a:lnTo>
                    <a:lnTo>
                      <a:pt x="3233" y="5513"/>
                    </a:lnTo>
                    <a:lnTo>
                      <a:pt x="3233" y="12009"/>
                    </a:lnTo>
                    <a:lnTo>
                      <a:pt x="1" y="15209"/>
                    </a:lnTo>
                    <a:lnTo>
                      <a:pt x="143" y="15336"/>
                    </a:lnTo>
                    <a:lnTo>
                      <a:pt x="3423" y="12088"/>
                    </a:lnTo>
                    <a:lnTo>
                      <a:pt x="3423" y="5593"/>
                    </a:lnTo>
                    <a:lnTo>
                      <a:pt x="4294" y="4753"/>
                    </a:lnTo>
                    <a:lnTo>
                      <a:pt x="8017" y="4753"/>
                    </a:lnTo>
                    <a:lnTo>
                      <a:pt x="10378" y="7129"/>
                    </a:lnTo>
                    <a:lnTo>
                      <a:pt x="25999" y="7129"/>
                    </a:lnTo>
                    <a:lnTo>
                      <a:pt x="32843" y="190"/>
                    </a:lnTo>
                    <a:lnTo>
                      <a:pt x="43916" y="190"/>
                    </a:lnTo>
                    <a:lnTo>
                      <a:pt x="45691" y="1933"/>
                    </a:lnTo>
                    <a:lnTo>
                      <a:pt x="45833" y="1774"/>
                    </a:lnTo>
                    <a:lnTo>
                      <a:pt x="440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14"/>
              <p:cNvSpPr/>
              <p:nvPr/>
            </p:nvSpPr>
            <p:spPr>
              <a:xfrm>
                <a:off x="2270875" y="2288925"/>
                <a:ext cx="1995000" cy="386200"/>
              </a:xfrm>
              <a:custGeom>
                <a:rect b="b" l="l" r="r" t="t"/>
                <a:pathLst>
                  <a:path extrusionOk="0" h="15448" w="79800">
                    <a:moveTo>
                      <a:pt x="34886" y="1"/>
                    </a:moveTo>
                    <a:lnTo>
                      <a:pt x="28074" y="6734"/>
                    </a:lnTo>
                    <a:lnTo>
                      <a:pt x="13720" y="6734"/>
                    </a:lnTo>
                    <a:lnTo>
                      <a:pt x="11360" y="4358"/>
                    </a:lnTo>
                    <a:lnTo>
                      <a:pt x="6084" y="4358"/>
                    </a:lnTo>
                    <a:lnTo>
                      <a:pt x="5150" y="5482"/>
                    </a:lnTo>
                    <a:lnTo>
                      <a:pt x="5150" y="11978"/>
                    </a:lnTo>
                    <a:lnTo>
                      <a:pt x="1918" y="15242"/>
                    </a:lnTo>
                    <a:lnTo>
                      <a:pt x="1" y="15242"/>
                    </a:lnTo>
                    <a:lnTo>
                      <a:pt x="1" y="15447"/>
                    </a:lnTo>
                    <a:lnTo>
                      <a:pt x="1997" y="15447"/>
                    </a:lnTo>
                    <a:lnTo>
                      <a:pt x="5340" y="12057"/>
                    </a:lnTo>
                    <a:lnTo>
                      <a:pt x="5340" y="5546"/>
                    </a:lnTo>
                    <a:lnTo>
                      <a:pt x="6179" y="4548"/>
                    </a:lnTo>
                    <a:lnTo>
                      <a:pt x="11281" y="4548"/>
                    </a:lnTo>
                    <a:lnTo>
                      <a:pt x="13641" y="6924"/>
                    </a:lnTo>
                    <a:lnTo>
                      <a:pt x="28153" y="6924"/>
                    </a:lnTo>
                    <a:lnTo>
                      <a:pt x="34997" y="191"/>
                    </a:lnTo>
                    <a:lnTo>
                      <a:pt x="79800" y="191"/>
                    </a:lnTo>
                    <a:lnTo>
                      <a:pt x="798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14"/>
              <p:cNvSpPr/>
              <p:nvPr/>
            </p:nvSpPr>
            <p:spPr>
              <a:xfrm>
                <a:off x="2607925" y="2239425"/>
                <a:ext cx="850775" cy="188150"/>
              </a:xfrm>
              <a:custGeom>
                <a:rect b="b" l="l" r="r" t="t"/>
                <a:pathLst>
                  <a:path extrusionOk="0" h="7526" w="34031">
                    <a:moveTo>
                      <a:pt x="20580" y="1"/>
                    </a:moveTo>
                    <a:lnTo>
                      <a:pt x="14592" y="5736"/>
                    </a:lnTo>
                    <a:lnTo>
                      <a:pt x="11978" y="5736"/>
                    </a:lnTo>
                    <a:lnTo>
                      <a:pt x="11075" y="4944"/>
                    </a:lnTo>
                    <a:lnTo>
                      <a:pt x="9665" y="4944"/>
                    </a:lnTo>
                    <a:lnTo>
                      <a:pt x="7653" y="6924"/>
                    </a:lnTo>
                    <a:lnTo>
                      <a:pt x="1363" y="6924"/>
                    </a:lnTo>
                    <a:lnTo>
                      <a:pt x="460" y="5942"/>
                    </a:lnTo>
                    <a:lnTo>
                      <a:pt x="5562" y="5942"/>
                    </a:lnTo>
                    <a:lnTo>
                      <a:pt x="7193" y="4310"/>
                    </a:lnTo>
                    <a:lnTo>
                      <a:pt x="7051" y="4167"/>
                    </a:lnTo>
                    <a:lnTo>
                      <a:pt x="5467" y="5736"/>
                    </a:lnTo>
                    <a:lnTo>
                      <a:pt x="1" y="5736"/>
                    </a:lnTo>
                    <a:lnTo>
                      <a:pt x="1268" y="7130"/>
                    </a:lnTo>
                    <a:lnTo>
                      <a:pt x="7732" y="7130"/>
                    </a:lnTo>
                    <a:lnTo>
                      <a:pt x="9744" y="5149"/>
                    </a:lnTo>
                    <a:lnTo>
                      <a:pt x="11011" y="5149"/>
                    </a:lnTo>
                    <a:lnTo>
                      <a:pt x="11899" y="5942"/>
                    </a:lnTo>
                    <a:lnTo>
                      <a:pt x="14671" y="5942"/>
                    </a:lnTo>
                    <a:lnTo>
                      <a:pt x="20660" y="191"/>
                    </a:lnTo>
                    <a:lnTo>
                      <a:pt x="25476" y="191"/>
                    </a:lnTo>
                    <a:lnTo>
                      <a:pt x="32969" y="207"/>
                    </a:lnTo>
                    <a:lnTo>
                      <a:pt x="33540" y="793"/>
                    </a:lnTo>
                    <a:lnTo>
                      <a:pt x="21135" y="793"/>
                    </a:lnTo>
                    <a:lnTo>
                      <a:pt x="14544" y="7320"/>
                    </a:lnTo>
                    <a:lnTo>
                      <a:pt x="10473" y="7320"/>
                    </a:lnTo>
                    <a:lnTo>
                      <a:pt x="10473" y="7526"/>
                    </a:lnTo>
                    <a:lnTo>
                      <a:pt x="14624" y="7526"/>
                    </a:lnTo>
                    <a:lnTo>
                      <a:pt x="21214" y="983"/>
                    </a:lnTo>
                    <a:lnTo>
                      <a:pt x="34031" y="983"/>
                    </a:lnTo>
                    <a:lnTo>
                      <a:pt x="33048" y="16"/>
                    </a:lnTo>
                    <a:lnTo>
                      <a:pt x="2547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14"/>
              <p:cNvSpPr/>
              <p:nvPr/>
            </p:nvSpPr>
            <p:spPr>
              <a:xfrm>
                <a:off x="2686750" y="2749175"/>
                <a:ext cx="134675" cy="49125"/>
              </a:xfrm>
              <a:custGeom>
                <a:rect b="b" l="l" r="r" t="t"/>
                <a:pathLst>
                  <a:path extrusionOk="0" h="1965" w="5387">
                    <a:moveTo>
                      <a:pt x="1601" y="0"/>
                    </a:moveTo>
                    <a:lnTo>
                      <a:pt x="1" y="1648"/>
                    </a:lnTo>
                    <a:lnTo>
                      <a:pt x="143" y="1790"/>
                    </a:lnTo>
                    <a:lnTo>
                      <a:pt x="1680" y="206"/>
                    </a:lnTo>
                    <a:lnTo>
                      <a:pt x="3470" y="206"/>
                    </a:lnTo>
                    <a:lnTo>
                      <a:pt x="5229" y="1965"/>
                    </a:lnTo>
                    <a:lnTo>
                      <a:pt x="5387" y="1822"/>
                    </a:lnTo>
                    <a:lnTo>
                      <a:pt x="35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14"/>
              <p:cNvSpPr/>
              <p:nvPr/>
            </p:nvSpPr>
            <p:spPr>
              <a:xfrm>
                <a:off x="3467400" y="217645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14"/>
              <p:cNvSpPr/>
              <p:nvPr/>
            </p:nvSpPr>
            <p:spPr>
              <a:xfrm>
                <a:off x="2234450" y="2646575"/>
                <a:ext cx="46750" cy="46775"/>
              </a:xfrm>
              <a:custGeom>
                <a:rect b="b" l="l" r="r" t="t"/>
                <a:pathLst>
                  <a:path extrusionOk="0" h="1871" w="1870">
                    <a:moveTo>
                      <a:pt x="935" y="1"/>
                    </a:moveTo>
                    <a:cubicBezTo>
                      <a:pt x="428" y="1"/>
                      <a:pt x="0" y="429"/>
                      <a:pt x="0" y="936"/>
                    </a:cubicBezTo>
                    <a:cubicBezTo>
                      <a:pt x="0" y="1442"/>
                      <a:pt x="428" y="1870"/>
                      <a:pt x="935" y="1870"/>
                    </a:cubicBezTo>
                    <a:cubicBezTo>
                      <a:pt x="1458" y="1870"/>
                      <a:pt x="1870" y="1442"/>
                      <a:pt x="1870" y="936"/>
                    </a:cubicBezTo>
                    <a:cubicBezTo>
                      <a:pt x="1870" y="429"/>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14"/>
              <p:cNvSpPr/>
              <p:nvPr/>
            </p:nvSpPr>
            <p:spPr>
              <a:xfrm>
                <a:off x="2175025" y="2735700"/>
                <a:ext cx="46775" cy="46750"/>
              </a:xfrm>
              <a:custGeom>
                <a:rect b="b" l="l" r="r" t="t"/>
                <a:pathLst>
                  <a:path extrusionOk="0" h="1870" w="1871">
                    <a:moveTo>
                      <a:pt x="936" y="0"/>
                    </a:moveTo>
                    <a:cubicBezTo>
                      <a:pt x="429" y="0"/>
                      <a:pt x="1" y="428"/>
                      <a:pt x="1" y="935"/>
                    </a:cubicBezTo>
                    <a:cubicBezTo>
                      <a:pt x="1" y="1442"/>
                      <a:pt x="429" y="1870"/>
                      <a:pt x="936" y="1870"/>
                    </a:cubicBezTo>
                    <a:cubicBezTo>
                      <a:pt x="1458" y="1870"/>
                      <a:pt x="1870" y="1442"/>
                      <a:pt x="1870" y="935"/>
                    </a:cubicBezTo>
                    <a:cubicBezTo>
                      <a:pt x="1870" y="428"/>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14"/>
              <p:cNvSpPr/>
              <p:nvPr/>
            </p:nvSpPr>
            <p:spPr>
              <a:xfrm>
                <a:off x="2502175" y="2587175"/>
                <a:ext cx="46375" cy="46750"/>
              </a:xfrm>
              <a:custGeom>
                <a:rect b="b" l="l" r="r" t="t"/>
                <a:pathLst>
                  <a:path extrusionOk="0" h="1870" w="1855">
                    <a:moveTo>
                      <a:pt x="920" y="0"/>
                    </a:moveTo>
                    <a:cubicBezTo>
                      <a:pt x="413" y="0"/>
                      <a:pt x="1" y="428"/>
                      <a:pt x="1" y="935"/>
                    </a:cubicBezTo>
                    <a:cubicBezTo>
                      <a:pt x="1" y="1442"/>
                      <a:pt x="413" y="1870"/>
                      <a:pt x="920" y="1870"/>
                    </a:cubicBezTo>
                    <a:cubicBezTo>
                      <a:pt x="1443" y="1870"/>
                      <a:pt x="1854" y="1442"/>
                      <a:pt x="1854" y="935"/>
                    </a:cubicBezTo>
                    <a:cubicBezTo>
                      <a:pt x="1854" y="428"/>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14"/>
              <p:cNvSpPr/>
              <p:nvPr/>
            </p:nvSpPr>
            <p:spPr>
              <a:xfrm>
                <a:off x="2774275" y="2309925"/>
                <a:ext cx="46775" cy="46775"/>
              </a:xfrm>
              <a:custGeom>
                <a:rect b="b" l="l" r="r" t="t"/>
                <a:pathLst>
                  <a:path extrusionOk="0" h="1871" w="1871">
                    <a:moveTo>
                      <a:pt x="935" y="1"/>
                    </a:moveTo>
                    <a:cubicBezTo>
                      <a:pt x="413" y="1"/>
                      <a:pt x="1" y="428"/>
                      <a:pt x="1" y="935"/>
                    </a:cubicBezTo>
                    <a:cubicBezTo>
                      <a:pt x="1" y="1442"/>
                      <a:pt x="413" y="1870"/>
                      <a:pt x="935" y="1870"/>
                    </a:cubicBezTo>
                    <a:cubicBezTo>
                      <a:pt x="1442" y="1870"/>
                      <a:pt x="1870" y="1442"/>
                      <a:pt x="1870" y="935"/>
                    </a:cubicBezTo>
                    <a:cubicBezTo>
                      <a:pt x="1870" y="428"/>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14"/>
              <p:cNvSpPr/>
              <p:nvPr/>
            </p:nvSpPr>
            <p:spPr>
              <a:xfrm>
                <a:off x="2803975" y="2780450"/>
                <a:ext cx="46775" cy="46375"/>
              </a:xfrm>
              <a:custGeom>
                <a:rect b="b" l="l" r="r" t="t"/>
                <a:pathLst>
                  <a:path extrusionOk="0" h="1855" w="1871">
                    <a:moveTo>
                      <a:pt x="936" y="1"/>
                    </a:moveTo>
                    <a:cubicBezTo>
                      <a:pt x="413" y="1"/>
                      <a:pt x="1" y="413"/>
                      <a:pt x="1" y="935"/>
                    </a:cubicBezTo>
                    <a:cubicBezTo>
                      <a:pt x="1" y="1442"/>
                      <a:pt x="413" y="1854"/>
                      <a:pt x="936" y="1854"/>
                    </a:cubicBezTo>
                    <a:cubicBezTo>
                      <a:pt x="1443" y="1854"/>
                      <a:pt x="1870" y="1442"/>
                      <a:pt x="1870" y="935"/>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14"/>
              <p:cNvSpPr/>
              <p:nvPr/>
            </p:nvSpPr>
            <p:spPr>
              <a:xfrm>
                <a:off x="3462250" y="2334875"/>
                <a:ext cx="46750" cy="46375"/>
              </a:xfrm>
              <a:custGeom>
                <a:rect b="b" l="l" r="r" t="t"/>
                <a:pathLst>
                  <a:path extrusionOk="0" h="1855" w="1870">
                    <a:moveTo>
                      <a:pt x="935" y="1"/>
                    </a:moveTo>
                    <a:cubicBezTo>
                      <a:pt x="428" y="1"/>
                      <a:pt x="0" y="413"/>
                      <a:pt x="0" y="935"/>
                    </a:cubicBezTo>
                    <a:cubicBezTo>
                      <a:pt x="0" y="1442"/>
                      <a:pt x="428" y="1854"/>
                      <a:pt x="935" y="1854"/>
                    </a:cubicBezTo>
                    <a:cubicBezTo>
                      <a:pt x="1458" y="1854"/>
                      <a:pt x="1870" y="1442"/>
                      <a:pt x="1870" y="935"/>
                    </a:cubicBezTo>
                    <a:cubicBezTo>
                      <a:pt x="1870" y="413"/>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14"/>
              <p:cNvSpPr/>
              <p:nvPr/>
            </p:nvSpPr>
            <p:spPr>
              <a:xfrm>
                <a:off x="3165600" y="2141600"/>
                <a:ext cx="46350" cy="46750"/>
              </a:xfrm>
              <a:custGeom>
                <a:rect b="b" l="l" r="r" t="t"/>
                <a:pathLst>
                  <a:path extrusionOk="0" h="1870" w="1854">
                    <a:moveTo>
                      <a:pt x="919" y="1"/>
                    </a:moveTo>
                    <a:cubicBezTo>
                      <a:pt x="412" y="1"/>
                      <a:pt x="0" y="428"/>
                      <a:pt x="0" y="935"/>
                    </a:cubicBezTo>
                    <a:cubicBezTo>
                      <a:pt x="0" y="1442"/>
                      <a:pt x="412" y="1870"/>
                      <a:pt x="919" y="1870"/>
                    </a:cubicBezTo>
                    <a:cubicBezTo>
                      <a:pt x="1442" y="1870"/>
                      <a:pt x="1854" y="1442"/>
                      <a:pt x="1854" y="935"/>
                    </a:cubicBezTo>
                    <a:cubicBezTo>
                      <a:pt x="1854" y="428"/>
                      <a:pt x="1442" y="1"/>
                      <a:pt x="9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14"/>
              <p:cNvSpPr/>
              <p:nvPr/>
            </p:nvSpPr>
            <p:spPr>
              <a:xfrm>
                <a:off x="2843600" y="2404200"/>
                <a:ext cx="46750" cy="46350"/>
              </a:xfrm>
              <a:custGeom>
                <a:rect b="b" l="l" r="r" t="t"/>
                <a:pathLst>
                  <a:path extrusionOk="0" h="1854" w="1870">
                    <a:moveTo>
                      <a:pt x="935" y="0"/>
                    </a:moveTo>
                    <a:cubicBezTo>
                      <a:pt x="412" y="0"/>
                      <a:pt x="0" y="412"/>
                      <a:pt x="0" y="935"/>
                    </a:cubicBezTo>
                    <a:cubicBezTo>
                      <a:pt x="0" y="1442"/>
                      <a:pt x="412"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14"/>
              <p:cNvSpPr/>
              <p:nvPr/>
            </p:nvSpPr>
            <p:spPr>
              <a:xfrm>
                <a:off x="2864575" y="2111500"/>
                <a:ext cx="217075" cy="25375"/>
              </a:xfrm>
              <a:custGeom>
                <a:rect b="b" l="l" r="r" t="t"/>
                <a:pathLst>
                  <a:path extrusionOk="0" h="1015" w="8683">
                    <a:moveTo>
                      <a:pt x="8556" y="0"/>
                    </a:moveTo>
                    <a:lnTo>
                      <a:pt x="7700" y="808"/>
                    </a:lnTo>
                    <a:lnTo>
                      <a:pt x="730" y="808"/>
                    </a:lnTo>
                    <a:lnTo>
                      <a:pt x="128" y="238"/>
                    </a:lnTo>
                    <a:lnTo>
                      <a:pt x="1" y="381"/>
                    </a:lnTo>
                    <a:lnTo>
                      <a:pt x="650" y="1014"/>
                    </a:lnTo>
                    <a:lnTo>
                      <a:pt x="7780" y="1014"/>
                    </a:lnTo>
                    <a:lnTo>
                      <a:pt x="8683" y="143"/>
                    </a:lnTo>
                    <a:lnTo>
                      <a:pt x="85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14"/>
              <p:cNvSpPr/>
              <p:nvPr/>
            </p:nvSpPr>
            <p:spPr>
              <a:xfrm>
                <a:off x="3067775" y="2079025"/>
                <a:ext cx="46750" cy="46350"/>
              </a:xfrm>
              <a:custGeom>
                <a:rect b="b" l="l" r="r" t="t"/>
                <a:pathLst>
                  <a:path extrusionOk="0" h="1854" w="1870">
                    <a:moveTo>
                      <a:pt x="935" y="0"/>
                    </a:moveTo>
                    <a:cubicBezTo>
                      <a:pt x="428" y="0"/>
                      <a:pt x="0" y="412"/>
                      <a:pt x="0" y="919"/>
                    </a:cubicBezTo>
                    <a:cubicBezTo>
                      <a:pt x="0" y="1442"/>
                      <a:pt x="428"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14"/>
              <p:cNvSpPr/>
              <p:nvPr/>
            </p:nvSpPr>
            <p:spPr>
              <a:xfrm>
                <a:off x="2827750" y="2071900"/>
                <a:ext cx="51500" cy="51500"/>
              </a:xfrm>
              <a:custGeom>
                <a:rect b="b" l="l" r="r" t="t"/>
                <a:pathLst>
                  <a:path extrusionOk="0" h="2060" w="2060">
                    <a:moveTo>
                      <a:pt x="1030" y="174"/>
                    </a:moveTo>
                    <a:cubicBezTo>
                      <a:pt x="1490" y="174"/>
                      <a:pt x="1870" y="555"/>
                      <a:pt x="1870" y="1014"/>
                    </a:cubicBezTo>
                    <a:cubicBezTo>
                      <a:pt x="1870" y="1474"/>
                      <a:pt x="1490" y="1838"/>
                      <a:pt x="1030" y="1838"/>
                    </a:cubicBezTo>
                    <a:cubicBezTo>
                      <a:pt x="571" y="1838"/>
                      <a:pt x="206" y="1474"/>
                      <a:pt x="206" y="1014"/>
                    </a:cubicBezTo>
                    <a:cubicBezTo>
                      <a:pt x="206" y="555"/>
                      <a:pt x="571" y="174"/>
                      <a:pt x="1030" y="174"/>
                    </a:cubicBezTo>
                    <a:close/>
                    <a:moveTo>
                      <a:pt x="1030" y="0"/>
                    </a:moveTo>
                    <a:cubicBezTo>
                      <a:pt x="476" y="0"/>
                      <a:pt x="0" y="460"/>
                      <a:pt x="0" y="1030"/>
                    </a:cubicBezTo>
                    <a:cubicBezTo>
                      <a:pt x="0" y="1600"/>
                      <a:pt x="476" y="2060"/>
                      <a:pt x="1030" y="2060"/>
                    </a:cubicBezTo>
                    <a:cubicBezTo>
                      <a:pt x="1601" y="2060"/>
                      <a:pt x="2060" y="1584"/>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14"/>
              <p:cNvSpPr/>
              <p:nvPr/>
            </p:nvSpPr>
            <p:spPr>
              <a:xfrm>
                <a:off x="3261825" y="2119425"/>
                <a:ext cx="51525" cy="51500"/>
              </a:xfrm>
              <a:custGeom>
                <a:rect b="b" l="l" r="r" t="t"/>
                <a:pathLst>
                  <a:path extrusionOk="0" h="2060" w="2061">
                    <a:moveTo>
                      <a:pt x="1031" y="206"/>
                    </a:moveTo>
                    <a:cubicBezTo>
                      <a:pt x="1490" y="206"/>
                      <a:pt x="1870" y="571"/>
                      <a:pt x="1870" y="1030"/>
                    </a:cubicBezTo>
                    <a:cubicBezTo>
                      <a:pt x="1870" y="1490"/>
                      <a:pt x="1490" y="1870"/>
                      <a:pt x="1031" y="1870"/>
                    </a:cubicBezTo>
                    <a:cubicBezTo>
                      <a:pt x="587" y="1870"/>
                      <a:pt x="207" y="1490"/>
                      <a:pt x="207" y="1030"/>
                    </a:cubicBezTo>
                    <a:cubicBezTo>
                      <a:pt x="207" y="571"/>
                      <a:pt x="587" y="206"/>
                      <a:pt x="1031" y="206"/>
                    </a:cubicBezTo>
                    <a:close/>
                    <a:moveTo>
                      <a:pt x="1031" y="0"/>
                    </a:moveTo>
                    <a:cubicBezTo>
                      <a:pt x="460" y="0"/>
                      <a:pt x="1" y="460"/>
                      <a:pt x="1" y="1030"/>
                    </a:cubicBezTo>
                    <a:cubicBezTo>
                      <a:pt x="1" y="1600"/>
                      <a:pt x="476" y="2060"/>
                      <a:pt x="1031" y="2060"/>
                    </a:cubicBezTo>
                    <a:cubicBezTo>
                      <a:pt x="1585" y="2060"/>
                      <a:pt x="2060" y="1600"/>
                      <a:pt x="2060" y="1030"/>
                    </a:cubicBezTo>
                    <a:cubicBezTo>
                      <a:pt x="2060" y="460"/>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14"/>
              <p:cNvSpPr/>
              <p:nvPr/>
            </p:nvSpPr>
            <p:spPr>
              <a:xfrm>
                <a:off x="3004400" y="2223575"/>
                <a:ext cx="51500" cy="51525"/>
              </a:xfrm>
              <a:custGeom>
                <a:rect b="b" l="l" r="r" t="t"/>
                <a:pathLst>
                  <a:path extrusionOk="0" h="2061" w="2060">
                    <a:moveTo>
                      <a:pt x="1030" y="191"/>
                    </a:moveTo>
                    <a:cubicBezTo>
                      <a:pt x="1489" y="191"/>
                      <a:pt x="1870" y="571"/>
                      <a:pt x="1870" y="1031"/>
                    </a:cubicBezTo>
                    <a:cubicBezTo>
                      <a:pt x="1870" y="1474"/>
                      <a:pt x="1489" y="1855"/>
                      <a:pt x="1030" y="1855"/>
                    </a:cubicBezTo>
                    <a:cubicBezTo>
                      <a:pt x="586" y="1855"/>
                      <a:pt x="206" y="1474"/>
                      <a:pt x="206" y="1031"/>
                    </a:cubicBezTo>
                    <a:cubicBezTo>
                      <a:pt x="206" y="571"/>
                      <a:pt x="586" y="191"/>
                      <a:pt x="1030" y="191"/>
                    </a:cubicBezTo>
                    <a:close/>
                    <a:moveTo>
                      <a:pt x="1030" y="1"/>
                    </a:moveTo>
                    <a:cubicBezTo>
                      <a:pt x="460" y="1"/>
                      <a:pt x="0" y="445"/>
                      <a:pt x="0" y="1031"/>
                    </a:cubicBezTo>
                    <a:cubicBezTo>
                      <a:pt x="0" y="1601"/>
                      <a:pt x="476" y="2060"/>
                      <a:pt x="1030" y="2060"/>
                    </a:cubicBezTo>
                    <a:cubicBezTo>
                      <a:pt x="1584" y="2060"/>
                      <a:pt x="2060" y="1601"/>
                      <a:pt x="2060" y="1031"/>
                    </a:cubicBezTo>
                    <a:cubicBezTo>
                      <a:pt x="2060" y="445"/>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14"/>
              <p:cNvSpPr/>
              <p:nvPr/>
            </p:nvSpPr>
            <p:spPr>
              <a:xfrm>
                <a:off x="2301375" y="2683825"/>
                <a:ext cx="51525" cy="51500"/>
              </a:xfrm>
              <a:custGeom>
                <a:rect b="b" l="l" r="r" t="t"/>
                <a:pathLst>
                  <a:path extrusionOk="0" h="2060" w="2061">
                    <a:moveTo>
                      <a:pt x="1030" y="206"/>
                    </a:moveTo>
                    <a:cubicBezTo>
                      <a:pt x="1490" y="206"/>
                      <a:pt x="1870" y="570"/>
                      <a:pt x="1870" y="1030"/>
                    </a:cubicBezTo>
                    <a:cubicBezTo>
                      <a:pt x="1870" y="1489"/>
                      <a:pt x="1490" y="1869"/>
                      <a:pt x="1030" y="1869"/>
                    </a:cubicBezTo>
                    <a:cubicBezTo>
                      <a:pt x="571" y="1869"/>
                      <a:pt x="207" y="1489"/>
                      <a:pt x="207" y="1030"/>
                    </a:cubicBezTo>
                    <a:cubicBezTo>
                      <a:pt x="207" y="570"/>
                      <a:pt x="587" y="206"/>
                      <a:pt x="1030" y="206"/>
                    </a:cubicBezTo>
                    <a:close/>
                    <a:moveTo>
                      <a:pt x="1030" y="0"/>
                    </a:moveTo>
                    <a:cubicBezTo>
                      <a:pt x="460" y="0"/>
                      <a:pt x="1" y="459"/>
                      <a:pt x="1" y="1030"/>
                    </a:cubicBezTo>
                    <a:cubicBezTo>
                      <a:pt x="1" y="1600"/>
                      <a:pt x="476" y="2060"/>
                      <a:pt x="1030" y="2060"/>
                    </a:cubicBezTo>
                    <a:cubicBezTo>
                      <a:pt x="1585" y="2060"/>
                      <a:pt x="2060" y="1600"/>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14"/>
              <p:cNvSpPr/>
              <p:nvPr/>
            </p:nvSpPr>
            <p:spPr>
              <a:xfrm>
                <a:off x="2603575" y="2817275"/>
                <a:ext cx="51525" cy="51925"/>
              </a:xfrm>
              <a:custGeom>
                <a:rect b="b" l="l" r="r" t="t"/>
                <a:pathLst>
                  <a:path extrusionOk="0" h="2077" w="2061">
                    <a:moveTo>
                      <a:pt x="1030" y="207"/>
                    </a:moveTo>
                    <a:cubicBezTo>
                      <a:pt x="1490" y="207"/>
                      <a:pt x="1854" y="587"/>
                      <a:pt x="1854" y="1047"/>
                    </a:cubicBezTo>
                    <a:cubicBezTo>
                      <a:pt x="1854" y="1490"/>
                      <a:pt x="1490" y="1870"/>
                      <a:pt x="1030" y="1870"/>
                    </a:cubicBezTo>
                    <a:cubicBezTo>
                      <a:pt x="571" y="1870"/>
                      <a:pt x="191" y="1490"/>
                      <a:pt x="191" y="1047"/>
                    </a:cubicBezTo>
                    <a:cubicBezTo>
                      <a:pt x="191" y="587"/>
                      <a:pt x="571" y="207"/>
                      <a:pt x="1030" y="207"/>
                    </a:cubicBezTo>
                    <a:close/>
                    <a:moveTo>
                      <a:pt x="1030" y="1"/>
                    </a:moveTo>
                    <a:cubicBezTo>
                      <a:pt x="460" y="1"/>
                      <a:pt x="1" y="492"/>
                      <a:pt x="1" y="1031"/>
                    </a:cubicBezTo>
                    <a:cubicBezTo>
                      <a:pt x="1" y="1617"/>
                      <a:pt x="476" y="2076"/>
                      <a:pt x="1030" y="2076"/>
                    </a:cubicBezTo>
                    <a:cubicBezTo>
                      <a:pt x="1585" y="2076"/>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14"/>
              <p:cNvSpPr/>
              <p:nvPr/>
            </p:nvSpPr>
            <p:spPr>
              <a:xfrm>
                <a:off x="2647925" y="2782825"/>
                <a:ext cx="51525" cy="51525"/>
              </a:xfrm>
              <a:custGeom>
                <a:rect b="b" l="l" r="r" t="t"/>
                <a:pathLst>
                  <a:path extrusionOk="0" h="2061" w="2061">
                    <a:moveTo>
                      <a:pt x="1031" y="207"/>
                    </a:moveTo>
                    <a:cubicBezTo>
                      <a:pt x="1490" y="207"/>
                      <a:pt x="1870" y="571"/>
                      <a:pt x="1870" y="1030"/>
                    </a:cubicBezTo>
                    <a:cubicBezTo>
                      <a:pt x="1870" y="1490"/>
                      <a:pt x="1490" y="1870"/>
                      <a:pt x="1031" y="1870"/>
                    </a:cubicBezTo>
                    <a:cubicBezTo>
                      <a:pt x="587" y="1870"/>
                      <a:pt x="207" y="1490"/>
                      <a:pt x="207" y="1030"/>
                    </a:cubicBezTo>
                    <a:cubicBezTo>
                      <a:pt x="207" y="571"/>
                      <a:pt x="587" y="207"/>
                      <a:pt x="1031" y="207"/>
                    </a:cubicBezTo>
                    <a:close/>
                    <a:moveTo>
                      <a:pt x="1031" y="1"/>
                    </a:moveTo>
                    <a:cubicBezTo>
                      <a:pt x="460" y="1"/>
                      <a:pt x="1" y="476"/>
                      <a:pt x="1" y="1030"/>
                    </a:cubicBezTo>
                    <a:cubicBezTo>
                      <a:pt x="1" y="1601"/>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14"/>
              <p:cNvSpPr/>
              <p:nvPr/>
            </p:nvSpPr>
            <p:spPr>
              <a:xfrm>
                <a:off x="3964850" y="2084975"/>
                <a:ext cx="51500" cy="51500"/>
              </a:xfrm>
              <a:custGeom>
                <a:rect b="b" l="l" r="r" t="t"/>
                <a:pathLst>
                  <a:path extrusionOk="0" h="2060" w="2060">
                    <a:moveTo>
                      <a:pt x="1030" y="190"/>
                    </a:moveTo>
                    <a:cubicBezTo>
                      <a:pt x="1490" y="190"/>
                      <a:pt x="1870" y="570"/>
                      <a:pt x="1870" y="1030"/>
                    </a:cubicBezTo>
                    <a:cubicBezTo>
                      <a:pt x="1870" y="1473"/>
                      <a:pt x="1490" y="1854"/>
                      <a:pt x="1030" y="1854"/>
                    </a:cubicBezTo>
                    <a:cubicBezTo>
                      <a:pt x="587" y="1854"/>
                      <a:pt x="206" y="1473"/>
                      <a:pt x="206" y="1030"/>
                    </a:cubicBezTo>
                    <a:cubicBezTo>
                      <a:pt x="206" y="570"/>
                      <a:pt x="587" y="190"/>
                      <a:pt x="1030" y="190"/>
                    </a:cubicBezTo>
                    <a:close/>
                    <a:moveTo>
                      <a:pt x="1030" y="0"/>
                    </a:moveTo>
                    <a:cubicBezTo>
                      <a:pt x="460" y="0"/>
                      <a:pt x="0" y="444"/>
                      <a:pt x="0" y="1030"/>
                    </a:cubicBezTo>
                    <a:cubicBezTo>
                      <a:pt x="0"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98" name="Google Shape;698;p14"/>
            <p:cNvPicPr preferRelativeResize="0"/>
            <p:nvPr/>
          </p:nvPicPr>
          <p:blipFill>
            <a:blip r:embed="rId3">
              <a:alphaModFix amt="40000"/>
            </a:blip>
            <a:stretch>
              <a:fillRect/>
            </a:stretch>
          </p:blipFill>
          <p:spPr>
            <a:xfrm>
              <a:off x="8300725" y="3586650"/>
              <a:ext cx="1177350" cy="1177350"/>
            </a:xfrm>
            <a:prstGeom prst="rect">
              <a:avLst/>
            </a:prstGeom>
            <a:noFill/>
            <a:ln>
              <a:noFill/>
            </a:ln>
          </p:spPr>
        </p:pic>
        <p:pic>
          <p:nvPicPr>
            <p:cNvPr id="699" name="Google Shape;699;p14"/>
            <p:cNvPicPr preferRelativeResize="0"/>
            <p:nvPr/>
          </p:nvPicPr>
          <p:blipFill>
            <a:blip r:embed="rId3">
              <a:alphaModFix amt="40000"/>
            </a:blip>
            <a:stretch>
              <a:fillRect/>
            </a:stretch>
          </p:blipFill>
          <p:spPr>
            <a:xfrm>
              <a:off x="8300725" y="4233425"/>
              <a:ext cx="1177350" cy="1177350"/>
            </a:xfrm>
            <a:prstGeom prst="rect">
              <a:avLst/>
            </a:prstGeom>
            <a:noFill/>
            <a:ln>
              <a:noFill/>
            </a:ln>
          </p:spPr>
        </p:pic>
        <p:pic>
          <p:nvPicPr>
            <p:cNvPr id="700" name="Google Shape;700;p14"/>
            <p:cNvPicPr preferRelativeResize="0"/>
            <p:nvPr/>
          </p:nvPicPr>
          <p:blipFill>
            <a:blip r:embed="rId3">
              <a:alphaModFix amt="40000"/>
            </a:blip>
            <a:stretch>
              <a:fillRect/>
            </a:stretch>
          </p:blipFill>
          <p:spPr>
            <a:xfrm>
              <a:off x="7322388" y="4172750"/>
              <a:ext cx="1177350" cy="1177350"/>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701" name="Shape 701"/>
        <p:cNvGrpSpPr/>
        <p:nvPr/>
      </p:nvGrpSpPr>
      <p:grpSpPr>
        <a:xfrm>
          <a:off x="0" y="0"/>
          <a:ext cx="0" cy="0"/>
          <a:chOff x="0" y="0"/>
          <a:chExt cx="0" cy="0"/>
        </a:xfrm>
      </p:grpSpPr>
      <p:pic>
        <p:nvPicPr>
          <p:cNvPr id="702" name="Google Shape;702;p15"/>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703" name="Google Shape;703;p15"/>
          <p:cNvSpPr txBox="1"/>
          <p:nvPr>
            <p:ph idx="1" type="subTitle"/>
          </p:nvPr>
        </p:nvSpPr>
        <p:spPr>
          <a:xfrm>
            <a:off x="720000" y="1212525"/>
            <a:ext cx="7704000" cy="25863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Char char="●"/>
              <a:defRPr/>
            </a:lvl1pPr>
            <a:lvl2pPr lvl="1" rtl="0" algn="ctr">
              <a:lnSpc>
                <a:spcPct val="100000"/>
              </a:lnSpc>
              <a:spcBef>
                <a:spcPts val="0"/>
              </a:spcBef>
              <a:spcAft>
                <a:spcPts val="0"/>
              </a:spcAft>
              <a:buSzPts val="1200"/>
              <a:buChar char="○"/>
              <a:defRPr/>
            </a:lvl2pPr>
            <a:lvl3pPr lvl="2" rtl="0" algn="ctr">
              <a:lnSpc>
                <a:spcPct val="100000"/>
              </a:lnSpc>
              <a:spcBef>
                <a:spcPts val="0"/>
              </a:spcBef>
              <a:spcAft>
                <a:spcPts val="0"/>
              </a:spcAft>
              <a:buSzPts val="1200"/>
              <a:buChar char="■"/>
              <a:defRPr/>
            </a:lvl3pPr>
            <a:lvl4pPr lvl="3" rtl="0" algn="ctr">
              <a:lnSpc>
                <a:spcPct val="100000"/>
              </a:lnSpc>
              <a:spcBef>
                <a:spcPts val="0"/>
              </a:spcBef>
              <a:spcAft>
                <a:spcPts val="0"/>
              </a:spcAft>
              <a:buSzPts val="1200"/>
              <a:buChar char="●"/>
              <a:defRPr/>
            </a:lvl4pPr>
            <a:lvl5pPr lvl="4" rtl="0" algn="ctr">
              <a:lnSpc>
                <a:spcPct val="100000"/>
              </a:lnSpc>
              <a:spcBef>
                <a:spcPts val="0"/>
              </a:spcBef>
              <a:spcAft>
                <a:spcPts val="0"/>
              </a:spcAft>
              <a:buSzPts val="1200"/>
              <a:buChar char="○"/>
              <a:defRPr/>
            </a:lvl5pPr>
            <a:lvl6pPr lvl="5" rtl="0" algn="ctr">
              <a:lnSpc>
                <a:spcPct val="100000"/>
              </a:lnSpc>
              <a:spcBef>
                <a:spcPts val="0"/>
              </a:spcBef>
              <a:spcAft>
                <a:spcPts val="0"/>
              </a:spcAft>
              <a:buSzPts val="1200"/>
              <a:buChar char="■"/>
              <a:defRPr/>
            </a:lvl6pPr>
            <a:lvl7pPr lvl="6" rtl="0" algn="ctr">
              <a:lnSpc>
                <a:spcPct val="100000"/>
              </a:lnSpc>
              <a:spcBef>
                <a:spcPts val="0"/>
              </a:spcBef>
              <a:spcAft>
                <a:spcPts val="0"/>
              </a:spcAft>
              <a:buSzPts val="1200"/>
              <a:buChar char="●"/>
              <a:defRPr/>
            </a:lvl7pPr>
            <a:lvl8pPr lvl="7" rtl="0" algn="ctr">
              <a:lnSpc>
                <a:spcPct val="100000"/>
              </a:lnSpc>
              <a:spcBef>
                <a:spcPts val="0"/>
              </a:spcBef>
              <a:spcAft>
                <a:spcPts val="0"/>
              </a:spcAft>
              <a:buSzPts val="1200"/>
              <a:buChar char="○"/>
              <a:defRPr/>
            </a:lvl8pPr>
            <a:lvl9pPr lvl="8" rtl="0" algn="ctr">
              <a:lnSpc>
                <a:spcPct val="100000"/>
              </a:lnSpc>
              <a:spcBef>
                <a:spcPts val="0"/>
              </a:spcBef>
              <a:spcAft>
                <a:spcPts val="0"/>
              </a:spcAft>
              <a:buSzPts val="1200"/>
              <a:buChar char="■"/>
              <a:defRPr/>
            </a:lvl9pPr>
          </a:lstStyle>
          <a:p/>
        </p:txBody>
      </p:sp>
      <p:sp>
        <p:nvSpPr>
          <p:cNvPr id="704" name="Google Shape;704;p1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grpSp>
        <p:nvGrpSpPr>
          <p:cNvPr id="705" name="Google Shape;705;p15"/>
          <p:cNvGrpSpPr/>
          <p:nvPr/>
        </p:nvGrpSpPr>
        <p:grpSpPr>
          <a:xfrm>
            <a:off x="7564750" y="1350338"/>
            <a:ext cx="3035971" cy="2240336"/>
            <a:chOff x="7564750" y="1350338"/>
            <a:chExt cx="3035971" cy="2240336"/>
          </a:xfrm>
        </p:grpSpPr>
        <p:grpSp>
          <p:nvGrpSpPr>
            <p:cNvPr id="706" name="Google Shape;706;p15"/>
            <p:cNvGrpSpPr/>
            <p:nvPr/>
          </p:nvGrpSpPr>
          <p:grpSpPr>
            <a:xfrm>
              <a:off x="8010366" y="1833648"/>
              <a:ext cx="2590356" cy="1757025"/>
              <a:chOff x="2280775" y="570800"/>
              <a:chExt cx="1702725" cy="1154950"/>
            </a:xfrm>
          </p:grpSpPr>
          <p:sp>
            <p:nvSpPr>
              <p:cNvPr id="707" name="Google Shape;707;p15"/>
              <p:cNvSpPr/>
              <p:nvPr/>
            </p:nvSpPr>
            <p:spPr>
              <a:xfrm>
                <a:off x="2562775" y="1179175"/>
                <a:ext cx="1420725" cy="546575"/>
              </a:xfrm>
              <a:custGeom>
                <a:rect b="b" l="l" r="r" t="t"/>
                <a:pathLst>
                  <a:path extrusionOk="0" h="21863" w="56829">
                    <a:moveTo>
                      <a:pt x="143" y="0"/>
                    </a:moveTo>
                    <a:lnTo>
                      <a:pt x="1" y="143"/>
                    </a:lnTo>
                    <a:lnTo>
                      <a:pt x="777" y="871"/>
                    </a:lnTo>
                    <a:lnTo>
                      <a:pt x="777" y="6495"/>
                    </a:lnTo>
                    <a:lnTo>
                      <a:pt x="15843" y="21831"/>
                    </a:lnTo>
                    <a:lnTo>
                      <a:pt x="15875" y="21863"/>
                    </a:lnTo>
                    <a:lnTo>
                      <a:pt x="56828" y="21863"/>
                    </a:lnTo>
                    <a:lnTo>
                      <a:pt x="56828" y="21673"/>
                    </a:lnTo>
                    <a:lnTo>
                      <a:pt x="15954" y="21673"/>
                    </a:lnTo>
                    <a:lnTo>
                      <a:pt x="983" y="6416"/>
                    </a:lnTo>
                    <a:lnTo>
                      <a:pt x="983" y="776"/>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15"/>
              <p:cNvSpPr/>
              <p:nvPr/>
            </p:nvSpPr>
            <p:spPr>
              <a:xfrm>
                <a:off x="2385350" y="1087275"/>
                <a:ext cx="1598150" cy="574325"/>
              </a:xfrm>
              <a:custGeom>
                <a:rect b="b" l="l" r="r" t="t"/>
                <a:pathLst>
                  <a:path extrusionOk="0" h="22973" w="63926">
                    <a:moveTo>
                      <a:pt x="1901" y="1"/>
                    </a:moveTo>
                    <a:lnTo>
                      <a:pt x="0" y="1886"/>
                    </a:lnTo>
                    <a:lnTo>
                      <a:pt x="127" y="2013"/>
                    </a:lnTo>
                    <a:lnTo>
                      <a:pt x="1981" y="191"/>
                    </a:lnTo>
                    <a:lnTo>
                      <a:pt x="9363" y="191"/>
                    </a:lnTo>
                    <a:lnTo>
                      <a:pt x="9854" y="824"/>
                    </a:lnTo>
                    <a:lnTo>
                      <a:pt x="9854" y="8096"/>
                    </a:lnTo>
                    <a:lnTo>
                      <a:pt x="24636" y="22972"/>
                    </a:lnTo>
                    <a:lnTo>
                      <a:pt x="63925" y="22972"/>
                    </a:lnTo>
                    <a:lnTo>
                      <a:pt x="63925" y="22766"/>
                    </a:lnTo>
                    <a:lnTo>
                      <a:pt x="24715" y="22766"/>
                    </a:lnTo>
                    <a:lnTo>
                      <a:pt x="10060" y="8017"/>
                    </a:lnTo>
                    <a:lnTo>
                      <a:pt x="10060" y="745"/>
                    </a:lnTo>
                    <a:lnTo>
                      <a:pt x="94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15"/>
              <p:cNvSpPr/>
              <p:nvPr/>
            </p:nvSpPr>
            <p:spPr>
              <a:xfrm>
                <a:off x="2329900" y="1057575"/>
                <a:ext cx="1653600" cy="579075"/>
              </a:xfrm>
              <a:custGeom>
                <a:rect b="b" l="l" r="r" t="t"/>
                <a:pathLst>
                  <a:path extrusionOk="0" h="23163" w="66144">
                    <a:moveTo>
                      <a:pt x="0" y="0"/>
                    </a:moveTo>
                    <a:lnTo>
                      <a:pt x="0" y="190"/>
                    </a:lnTo>
                    <a:lnTo>
                      <a:pt x="12278" y="190"/>
                    </a:lnTo>
                    <a:lnTo>
                      <a:pt x="13070" y="808"/>
                    </a:lnTo>
                    <a:lnTo>
                      <a:pt x="13070" y="8777"/>
                    </a:lnTo>
                    <a:lnTo>
                      <a:pt x="27297" y="23131"/>
                    </a:lnTo>
                    <a:lnTo>
                      <a:pt x="27329" y="23162"/>
                    </a:lnTo>
                    <a:lnTo>
                      <a:pt x="66143" y="23162"/>
                    </a:lnTo>
                    <a:lnTo>
                      <a:pt x="66143" y="22972"/>
                    </a:lnTo>
                    <a:lnTo>
                      <a:pt x="27408" y="22972"/>
                    </a:lnTo>
                    <a:lnTo>
                      <a:pt x="13261" y="8698"/>
                    </a:lnTo>
                    <a:lnTo>
                      <a:pt x="13261" y="713"/>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15"/>
              <p:cNvSpPr/>
              <p:nvPr/>
            </p:nvSpPr>
            <p:spPr>
              <a:xfrm>
                <a:off x="2547725" y="1017975"/>
                <a:ext cx="1435775" cy="598875"/>
              </a:xfrm>
              <a:custGeom>
                <a:rect b="b" l="l" r="r" t="t"/>
                <a:pathLst>
                  <a:path extrusionOk="0" h="23955" w="57431">
                    <a:moveTo>
                      <a:pt x="1" y="0"/>
                    </a:moveTo>
                    <a:lnTo>
                      <a:pt x="1" y="190"/>
                    </a:lnTo>
                    <a:lnTo>
                      <a:pt x="4310" y="190"/>
                    </a:lnTo>
                    <a:lnTo>
                      <a:pt x="5340" y="1172"/>
                    </a:lnTo>
                    <a:lnTo>
                      <a:pt x="5340" y="9854"/>
                    </a:lnTo>
                    <a:lnTo>
                      <a:pt x="19059" y="23922"/>
                    </a:lnTo>
                    <a:lnTo>
                      <a:pt x="19091" y="23954"/>
                    </a:lnTo>
                    <a:lnTo>
                      <a:pt x="57430" y="23954"/>
                    </a:lnTo>
                    <a:lnTo>
                      <a:pt x="57430" y="23764"/>
                    </a:lnTo>
                    <a:lnTo>
                      <a:pt x="19186" y="23764"/>
                    </a:lnTo>
                    <a:lnTo>
                      <a:pt x="5546" y="9775"/>
                    </a:lnTo>
                    <a:lnTo>
                      <a:pt x="5546" y="1093"/>
                    </a:lnTo>
                    <a:lnTo>
                      <a:pt x="43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15"/>
              <p:cNvSpPr/>
              <p:nvPr/>
            </p:nvSpPr>
            <p:spPr>
              <a:xfrm>
                <a:off x="2442775" y="978350"/>
                <a:ext cx="1540725" cy="613925"/>
              </a:xfrm>
              <a:custGeom>
                <a:rect b="b" l="l" r="r" t="t"/>
                <a:pathLst>
                  <a:path extrusionOk="0" h="24557" w="61629">
                    <a:moveTo>
                      <a:pt x="0" y="1"/>
                    </a:moveTo>
                    <a:lnTo>
                      <a:pt x="0" y="191"/>
                    </a:lnTo>
                    <a:lnTo>
                      <a:pt x="9126" y="191"/>
                    </a:lnTo>
                    <a:lnTo>
                      <a:pt x="10330" y="1522"/>
                    </a:lnTo>
                    <a:lnTo>
                      <a:pt x="10330" y="10948"/>
                    </a:lnTo>
                    <a:lnTo>
                      <a:pt x="23733" y="24509"/>
                    </a:lnTo>
                    <a:lnTo>
                      <a:pt x="23780" y="24557"/>
                    </a:lnTo>
                    <a:lnTo>
                      <a:pt x="61628" y="24557"/>
                    </a:lnTo>
                    <a:lnTo>
                      <a:pt x="61628" y="24351"/>
                    </a:lnTo>
                    <a:lnTo>
                      <a:pt x="23859" y="24351"/>
                    </a:lnTo>
                    <a:lnTo>
                      <a:pt x="10536" y="10869"/>
                    </a:lnTo>
                    <a:lnTo>
                      <a:pt x="10536" y="1442"/>
                    </a:lnTo>
                    <a:lnTo>
                      <a:pt x="92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15"/>
              <p:cNvSpPr/>
              <p:nvPr/>
            </p:nvSpPr>
            <p:spPr>
              <a:xfrm>
                <a:off x="2676850" y="934800"/>
                <a:ext cx="1306650" cy="637675"/>
              </a:xfrm>
              <a:custGeom>
                <a:rect b="b" l="l" r="r" t="t"/>
                <a:pathLst>
                  <a:path extrusionOk="0" h="25507" w="52266">
                    <a:moveTo>
                      <a:pt x="143" y="0"/>
                    </a:moveTo>
                    <a:lnTo>
                      <a:pt x="0" y="143"/>
                    </a:lnTo>
                    <a:lnTo>
                      <a:pt x="1965" y="2060"/>
                    </a:lnTo>
                    <a:lnTo>
                      <a:pt x="1965" y="12183"/>
                    </a:lnTo>
                    <a:lnTo>
                      <a:pt x="14845" y="25459"/>
                    </a:lnTo>
                    <a:lnTo>
                      <a:pt x="14892" y="25507"/>
                    </a:lnTo>
                    <a:lnTo>
                      <a:pt x="52265" y="25507"/>
                    </a:lnTo>
                    <a:lnTo>
                      <a:pt x="52265" y="25301"/>
                    </a:lnTo>
                    <a:lnTo>
                      <a:pt x="14972" y="25301"/>
                    </a:lnTo>
                    <a:lnTo>
                      <a:pt x="2155" y="12104"/>
                    </a:lnTo>
                    <a:lnTo>
                      <a:pt x="2155" y="1980"/>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15"/>
              <p:cNvSpPr/>
              <p:nvPr/>
            </p:nvSpPr>
            <p:spPr>
              <a:xfrm>
                <a:off x="2508525" y="824675"/>
                <a:ext cx="1474975" cy="722850"/>
              </a:xfrm>
              <a:custGeom>
                <a:rect b="b" l="l" r="r" t="t"/>
                <a:pathLst>
                  <a:path extrusionOk="0" h="28914" w="58999">
                    <a:moveTo>
                      <a:pt x="3391" y="1"/>
                    </a:moveTo>
                    <a:lnTo>
                      <a:pt x="0" y="3439"/>
                    </a:lnTo>
                    <a:lnTo>
                      <a:pt x="143" y="3565"/>
                    </a:lnTo>
                    <a:lnTo>
                      <a:pt x="3470" y="207"/>
                    </a:lnTo>
                    <a:lnTo>
                      <a:pt x="6337" y="207"/>
                    </a:lnTo>
                    <a:lnTo>
                      <a:pt x="9490" y="3407"/>
                    </a:lnTo>
                    <a:lnTo>
                      <a:pt x="9490" y="16081"/>
                    </a:lnTo>
                    <a:lnTo>
                      <a:pt x="22085" y="28882"/>
                    </a:lnTo>
                    <a:lnTo>
                      <a:pt x="22101" y="28914"/>
                    </a:lnTo>
                    <a:lnTo>
                      <a:pt x="58998" y="28914"/>
                    </a:lnTo>
                    <a:lnTo>
                      <a:pt x="58998" y="28724"/>
                    </a:lnTo>
                    <a:lnTo>
                      <a:pt x="22180" y="28724"/>
                    </a:lnTo>
                    <a:lnTo>
                      <a:pt x="9680" y="16002"/>
                    </a:lnTo>
                    <a:lnTo>
                      <a:pt x="9680" y="3328"/>
                    </a:lnTo>
                    <a:lnTo>
                      <a:pt x="64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15"/>
              <p:cNvSpPr/>
              <p:nvPr/>
            </p:nvSpPr>
            <p:spPr>
              <a:xfrm>
                <a:off x="2413850" y="804875"/>
                <a:ext cx="1569650" cy="718100"/>
              </a:xfrm>
              <a:custGeom>
                <a:rect b="b" l="l" r="r" t="t"/>
                <a:pathLst>
                  <a:path extrusionOk="0" h="28724" w="62786">
                    <a:moveTo>
                      <a:pt x="7178" y="1"/>
                    </a:moveTo>
                    <a:lnTo>
                      <a:pt x="4738" y="2377"/>
                    </a:lnTo>
                    <a:lnTo>
                      <a:pt x="1" y="2377"/>
                    </a:lnTo>
                    <a:lnTo>
                      <a:pt x="1" y="2583"/>
                    </a:lnTo>
                    <a:lnTo>
                      <a:pt x="4817" y="2583"/>
                    </a:lnTo>
                    <a:lnTo>
                      <a:pt x="7257" y="207"/>
                    </a:lnTo>
                    <a:lnTo>
                      <a:pt x="10901" y="207"/>
                    </a:lnTo>
                    <a:lnTo>
                      <a:pt x="14259" y="3597"/>
                    </a:lnTo>
                    <a:lnTo>
                      <a:pt x="14259" y="16382"/>
                    </a:lnTo>
                    <a:lnTo>
                      <a:pt x="26347" y="28676"/>
                    </a:lnTo>
                    <a:lnTo>
                      <a:pt x="26363" y="28723"/>
                    </a:lnTo>
                    <a:lnTo>
                      <a:pt x="62785" y="28723"/>
                    </a:lnTo>
                    <a:lnTo>
                      <a:pt x="62785" y="28517"/>
                    </a:lnTo>
                    <a:lnTo>
                      <a:pt x="26442" y="28517"/>
                    </a:lnTo>
                    <a:lnTo>
                      <a:pt x="14465" y="16303"/>
                    </a:lnTo>
                    <a:lnTo>
                      <a:pt x="14465" y="3502"/>
                    </a:lnTo>
                    <a:lnTo>
                      <a:pt x="1096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15"/>
              <p:cNvSpPr/>
              <p:nvPr/>
            </p:nvSpPr>
            <p:spPr>
              <a:xfrm>
                <a:off x="2946975" y="1316600"/>
                <a:ext cx="1036525" cy="166775"/>
              </a:xfrm>
              <a:custGeom>
                <a:rect b="b" l="l" r="r" t="t"/>
                <a:pathLst>
                  <a:path extrusionOk="0" h="6671" w="41461">
                    <a:moveTo>
                      <a:pt x="143" y="0"/>
                    </a:moveTo>
                    <a:lnTo>
                      <a:pt x="0" y="127"/>
                    </a:lnTo>
                    <a:lnTo>
                      <a:pt x="6559" y="6670"/>
                    </a:lnTo>
                    <a:lnTo>
                      <a:pt x="41460" y="6670"/>
                    </a:lnTo>
                    <a:lnTo>
                      <a:pt x="41460" y="6464"/>
                    </a:lnTo>
                    <a:lnTo>
                      <a:pt x="6638" y="6464"/>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15"/>
              <p:cNvSpPr/>
              <p:nvPr/>
            </p:nvSpPr>
            <p:spPr>
              <a:xfrm>
                <a:off x="2770325" y="666250"/>
                <a:ext cx="1213175" cy="752550"/>
              </a:xfrm>
              <a:custGeom>
                <a:rect b="b" l="l" r="r" t="t"/>
                <a:pathLst>
                  <a:path extrusionOk="0" h="30102" w="48527">
                    <a:moveTo>
                      <a:pt x="0" y="1"/>
                    </a:moveTo>
                    <a:lnTo>
                      <a:pt x="0" y="2979"/>
                    </a:lnTo>
                    <a:lnTo>
                      <a:pt x="2377" y="5292"/>
                    </a:lnTo>
                    <a:lnTo>
                      <a:pt x="2377" y="19725"/>
                    </a:lnTo>
                    <a:lnTo>
                      <a:pt x="13039" y="30102"/>
                    </a:lnTo>
                    <a:lnTo>
                      <a:pt x="48526" y="30102"/>
                    </a:lnTo>
                    <a:lnTo>
                      <a:pt x="48526" y="29912"/>
                    </a:lnTo>
                    <a:lnTo>
                      <a:pt x="13118" y="29912"/>
                    </a:lnTo>
                    <a:lnTo>
                      <a:pt x="2583" y="19630"/>
                    </a:lnTo>
                    <a:lnTo>
                      <a:pt x="2583" y="5213"/>
                    </a:lnTo>
                    <a:lnTo>
                      <a:pt x="206" y="2900"/>
                    </a:lnTo>
                    <a:lnTo>
                      <a:pt x="20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15"/>
              <p:cNvSpPr/>
              <p:nvPr/>
            </p:nvSpPr>
            <p:spPr>
              <a:xfrm>
                <a:off x="2864575" y="798150"/>
                <a:ext cx="1118925" cy="606000"/>
              </a:xfrm>
              <a:custGeom>
                <a:rect b="b" l="l" r="r" t="t"/>
                <a:pathLst>
                  <a:path extrusionOk="0" h="24240" w="44757">
                    <a:moveTo>
                      <a:pt x="1" y="0"/>
                    </a:moveTo>
                    <a:lnTo>
                      <a:pt x="1" y="14132"/>
                    </a:lnTo>
                    <a:lnTo>
                      <a:pt x="10140" y="24240"/>
                    </a:lnTo>
                    <a:lnTo>
                      <a:pt x="44756" y="24240"/>
                    </a:lnTo>
                    <a:lnTo>
                      <a:pt x="44756" y="24034"/>
                    </a:lnTo>
                    <a:lnTo>
                      <a:pt x="10219" y="24034"/>
                    </a:lnTo>
                    <a:lnTo>
                      <a:pt x="191" y="14053"/>
                    </a:lnTo>
                    <a:lnTo>
                      <a:pt x="19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15"/>
              <p:cNvSpPr/>
              <p:nvPr/>
            </p:nvSpPr>
            <p:spPr>
              <a:xfrm>
                <a:off x="2857050" y="695175"/>
                <a:ext cx="1126450" cy="684025"/>
              </a:xfrm>
              <a:custGeom>
                <a:rect b="b" l="l" r="r" t="t"/>
                <a:pathLst>
                  <a:path extrusionOk="0" h="27361" w="45058">
                    <a:moveTo>
                      <a:pt x="143" y="0"/>
                    </a:moveTo>
                    <a:lnTo>
                      <a:pt x="1" y="143"/>
                    </a:lnTo>
                    <a:lnTo>
                      <a:pt x="1680" y="1901"/>
                    </a:lnTo>
                    <a:lnTo>
                      <a:pt x="1680" y="17760"/>
                    </a:lnTo>
                    <a:lnTo>
                      <a:pt x="11503" y="27361"/>
                    </a:lnTo>
                    <a:lnTo>
                      <a:pt x="45057" y="27361"/>
                    </a:lnTo>
                    <a:lnTo>
                      <a:pt x="45057" y="27170"/>
                    </a:lnTo>
                    <a:lnTo>
                      <a:pt x="11582" y="27170"/>
                    </a:lnTo>
                    <a:lnTo>
                      <a:pt x="1886" y="17681"/>
                    </a:lnTo>
                    <a:lnTo>
                      <a:pt x="1886" y="1822"/>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15"/>
              <p:cNvSpPr/>
              <p:nvPr/>
            </p:nvSpPr>
            <p:spPr>
              <a:xfrm>
                <a:off x="2567525" y="596950"/>
                <a:ext cx="1415975" cy="728000"/>
              </a:xfrm>
              <a:custGeom>
                <a:rect b="b" l="l" r="r" t="t"/>
                <a:pathLst>
                  <a:path extrusionOk="0" h="29120" w="56639">
                    <a:moveTo>
                      <a:pt x="1" y="0"/>
                    </a:moveTo>
                    <a:lnTo>
                      <a:pt x="1" y="206"/>
                    </a:lnTo>
                    <a:lnTo>
                      <a:pt x="12247" y="206"/>
                    </a:lnTo>
                    <a:lnTo>
                      <a:pt x="15241" y="3296"/>
                    </a:lnTo>
                    <a:lnTo>
                      <a:pt x="15241" y="20279"/>
                    </a:lnTo>
                    <a:lnTo>
                      <a:pt x="24256" y="29119"/>
                    </a:lnTo>
                    <a:lnTo>
                      <a:pt x="56638" y="29119"/>
                    </a:lnTo>
                    <a:lnTo>
                      <a:pt x="56638" y="28913"/>
                    </a:lnTo>
                    <a:lnTo>
                      <a:pt x="24335" y="28913"/>
                    </a:lnTo>
                    <a:lnTo>
                      <a:pt x="15447" y="20200"/>
                    </a:lnTo>
                    <a:lnTo>
                      <a:pt x="15447" y="3216"/>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15"/>
              <p:cNvSpPr/>
              <p:nvPr/>
            </p:nvSpPr>
            <p:spPr>
              <a:xfrm>
                <a:off x="2357225" y="1123325"/>
                <a:ext cx="46750" cy="46350"/>
              </a:xfrm>
              <a:custGeom>
                <a:rect b="b" l="l" r="r" t="t"/>
                <a:pathLst>
                  <a:path extrusionOk="0" h="1854" w="1870">
                    <a:moveTo>
                      <a:pt x="935" y="0"/>
                    </a:moveTo>
                    <a:cubicBezTo>
                      <a:pt x="428" y="0"/>
                      <a:pt x="1" y="412"/>
                      <a:pt x="1" y="935"/>
                    </a:cubicBezTo>
                    <a:cubicBezTo>
                      <a:pt x="1" y="1442"/>
                      <a:pt x="428" y="1854"/>
                      <a:pt x="935" y="1854"/>
                    </a:cubicBezTo>
                    <a:cubicBezTo>
                      <a:pt x="1458" y="1854"/>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15"/>
              <p:cNvSpPr/>
              <p:nvPr/>
            </p:nvSpPr>
            <p:spPr>
              <a:xfrm>
                <a:off x="2748525" y="633375"/>
                <a:ext cx="46775" cy="46375"/>
              </a:xfrm>
              <a:custGeom>
                <a:rect b="b" l="l" r="r" t="t"/>
                <a:pathLst>
                  <a:path extrusionOk="0" h="1855" w="1871">
                    <a:moveTo>
                      <a:pt x="936" y="1"/>
                    </a:moveTo>
                    <a:cubicBezTo>
                      <a:pt x="413" y="1"/>
                      <a:pt x="1" y="413"/>
                      <a:pt x="1" y="920"/>
                    </a:cubicBezTo>
                    <a:cubicBezTo>
                      <a:pt x="1" y="1443"/>
                      <a:pt x="413" y="1854"/>
                      <a:pt x="936" y="1854"/>
                    </a:cubicBezTo>
                    <a:cubicBezTo>
                      <a:pt x="1443" y="1854"/>
                      <a:pt x="1870" y="1443"/>
                      <a:pt x="1870" y="920"/>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15"/>
              <p:cNvSpPr/>
              <p:nvPr/>
            </p:nvSpPr>
            <p:spPr>
              <a:xfrm>
                <a:off x="2842800" y="682900"/>
                <a:ext cx="46375" cy="46350"/>
              </a:xfrm>
              <a:custGeom>
                <a:rect b="b" l="l" r="r" t="t"/>
                <a:pathLst>
                  <a:path extrusionOk="0" h="1854" w="1855">
                    <a:moveTo>
                      <a:pt x="919" y="0"/>
                    </a:moveTo>
                    <a:cubicBezTo>
                      <a:pt x="412" y="0"/>
                      <a:pt x="0" y="412"/>
                      <a:pt x="0" y="919"/>
                    </a:cubicBezTo>
                    <a:cubicBezTo>
                      <a:pt x="0" y="1442"/>
                      <a:pt x="412" y="1854"/>
                      <a:pt x="919" y="1854"/>
                    </a:cubicBezTo>
                    <a:cubicBezTo>
                      <a:pt x="1442" y="1854"/>
                      <a:pt x="1854" y="1442"/>
                      <a:pt x="1854" y="919"/>
                    </a:cubicBezTo>
                    <a:cubicBezTo>
                      <a:pt x="1854" y="412"/>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15"/>
              <p:cNvSpPr/>
              <p:nvPr/>
            </p:nvSpPr>
            <p:spPr>
              <a:xfrm>
                <a:off x="2530700" y="1148275"/>
                <a:ext cx="46375" cy="46350"/>
              </a:xfrm>
              <a:custGeom>
                <a:rect b="b" l="l" r="r" t="t"/>
                <a:pathLst>
                  <a:path extrusionOk="0" h="1854" w="1855">
                    <a:moveTo>
                      <a:pt x="935" y="0"/>
                    </a:moveTo>
                    <a:cubicBezTo>
                      <a:pt x="412" y="0"/>
                      <a:pt x="1" y="412"/>
                      <a:pt x="1" y="919"/>
                    </a:cubicBezTo>
                    <a:cubicBezTo>
                      <a:pt x="1"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15"/>
              <p:cNvSpPr/>
              <p:nvPr/>
            </p:nvSpPr>
            <p:spPr>
              <a:xfrm>
                <a:off x="2916875" y="1286900"/>
                <a:ext cx="46750" cy="46350"/>
              </a:xfrm>
              <a:custGeom>
                <a:rect b="b" l="l" r="r" t="t"/>
                <a:pathLst>
                  <a:path extrusionOk="0" h="1854" w="1870">
                    <a:moveTo>
                      <a:pt x="935" y="0"/>
                    </a:moveTo>
                    <a:cubicBezTo>
                      <a:pt x="412" y="0"/>
                      <a:pt x="0" y="412"/>
                      <a:pt x="0" y="919"/>
                    </a:cubicBezTo>
                    <a:cubicBezTo>
                      <a:pt x="0" y="1442"/>
                      <a:pt x="412"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15"/>
              <p:cNvSpPr/>
              <p:nvPr/>
            </p:nvSpPr>
            <p:spPr>
              <a:xfrm>
                <a:off x="2280775" y="1031425"/>
                <a:ext cx="51525" cy="51525"/>
              </a:xfrm>
              <a:custGeom>
                <a:rect b="b" l="l" r="r" t="t"/>
                <a:pathLst>
                  <a:path extrusionOk="0" h="2061" w="2061">
                    <a:moveTo>
                      <a:pt x="1031" y="207"/>
                    </a:moveTo>
                    <a:cubicBezTo>
                      <a:pt x="1490" y="207"/>
                      <a:pt x="1854" y="587"/>
                      <a:pt x="1854" y="1046"/>
                    </a:cubicBezTo>
                    <a:cubicBezTo>
                      <a:pt x="1854" y="1506"/>
                      <a:pt x="1490" y="1870"/>
                      <a:pt x="1031" y="1870"/>
                    </a:cubicBezTo>
                    <a:cubicBezTo>
                      <a:pt x="571" y="1870"/>
                      <a:pt x="191" y="1506"/>
                      <a:pt x="191" y="1046"/>
                    </a:cubicBezTo>
                    <a:cubicBezTo>
                      <a:pt x="191" y="587"/>
                      <a:pt x="571" y="207"/>
                      <a:pt x="1031" y="207"/>
                    </a:cubicBezTo>
                    <a:close/>
                    <a:moveTo>
                      <a:pt x="1031" y="1"/>
                    </a:moveTo>
                    <a:cubicBezTo>
                      <a:pt x="460" y="1"/>
                      <a:pt x="1" y="476"/>
                      <a:pt x="1" y="1030"/>
                    </a:cubicBezTo>
                    <a:cubicBezTo>
                      <a:pt x="1" y="1601"/>
                      <a:pt x="476" y="2060"/>
                      <a:pt x="1031" y="2060"/>
                    </a:cubicBezTo>
                    <a:cubicBezTo>
                      <a:pt x="1601" y="2060"/>
                      <a:pt x="2060" y="1601"/>
                      <a:pt x="2060" y="1030"/>
                    </a:cubicBezTo>
                    <a:cubicBezTo>
                      <a:pt x="2060" y="444"/>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15"/>
              <p:cNvSpPr/>
              <p:nvPr/>
            </p:nvSpPr>
            <p:spPr>
              <a:xfrm>
                <a:off x="2364750" y="842900"/>
                <a:ext cx="51525" cy="51925"/>
              </a:xfrm>
              <a:custGeom>
                <a:rect b="b" l="l" r="r" t="t"/>
                <a:pathLst>
                  <a:path extrusionOk="0" h="2077" w="2061">
                    <a:moveTo>
                      <a:pt x="1030" y="222"/>
                    </a:moveTo>
                    <a:cubicBezTo>
                      <a:pt x="1490" y="222"/>
                      <a:pt x="1870" y="603"/>
                      <a:pt x="1870" y="1062"/>
                    </a:cubicBezTo>
                    <a:cubicBezTo>
                      <a:pt x="1870" y="1506"/>
                      <a:pt x="1490" y="1886"/>
                      <a:pt x="1030" y="1886"/>
                    </a:cubicBezTo>
                    <a:cubicBezTo>
                      <a:pt x="587" y="1886"/>
                      <a:pt x="206" y="1522"/>
                      <a:pt x="206" y="1062"/>
                    </a:cubicBezTo>
                    <a:cubicBezTo>
                      <a:pt x="206" y="603"/>
                      <a:pt x="587" y="222"/>
                      <a:pt x="1030" y="222"/>
                    </a:cubicBezTo>
                    <a:close/>
                    <a:moveTo>
                      <a:pt x="1030" y="1"/>
                    </a:moveTo>
                    <a:cubicBezTo>
                      <a:pt x="460" y="1"/>
                      <a:pt x="1" y="492"/>
                      <a:pt x="1" y="1046"/>
                    </a:cubicBezTo>
                    <a:cubicBezTo>
                      <a:pt x="1" y="1617"/>
                      <a:pt x="476" y="2076"/>
                      <a:pt x="1030" y="2076"/>
                    </a:cubicBezTo>
                    <a:cubicBezTo>
                      <a:pt x="1616" y="2076"/>
                      <a:pt x="2060" y="1617"/>
                      <a:pt x="2060" y="1046"/>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15"/>
              <p:cNvSpPr/>
              <p:nvPr/>
            </p:nvSpPr>
            <p:spPr>
              <a:xfrm>
                <a:off x="2468925" y="9027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0" y="1870"/>
                      <a:pt x="190" y="1506"/>
                      <a:pt x="190" y="1046"/>
                    </a:cubicBezTo>
                    <a:cubicBezTo>
                      <a:pt x="190" y="587"/>
                      <a:pt x="570"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15"/>
              <p:cNvSpPr/>
              <p:nvPr/>
            </p:nvSpPr>
            <p:spPr>
              <a:xfrm>
                <a:off x="2637250" y="8928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1" y="1870"/>
                      <a:pt x="190" y="1506"/>
                      <a:pt x="190" y="1046"/>
                    </a:cubicBezTo>
                    <a:cubicBezTo>
                      <a:pt x="190" y="587"/>
                      <a:pt x="571"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15"/>
              <p:cNvSpPr/>
              <p:nvPr/>
            </p:nvSpPr>
            <p:spPr>
              <a:xfrm>
                <a:off x="2394450" y="952225"/>
                <a:ext cx="51525" cy="51500"/>
              </a:xfrm>
              <a:custGeom>
                <a:rect b="b" l="l" r="r" t="t"/>
                <a:pathLst>
                  <a:path extrusionOk="0" h="2060" w="2061">
                    <a:moveTo>
                      <a:pt x="1030" y="206"/>
                    </a:moveTo>
                    <a:cubicBezTo>
                      <a:pt x="1490" y="206"/>
                      <a:pt x="1870" y="586"/>
                      <a:pt x="1870" y="1046"/>
                    </a:cubicBezTo>
                    <a:cubicBezTo>
                      <a:pt x="1870" y="1489"/>
                      <a:pt x="1490" y="1870"/>
                      <a:pt x="1030" y="1870"/>
                    </a:cubicBezTo>
                    <a:cubicBezTo>
                      <a:pt x="587" y="1870"/>
                      <a:pt x="207" y="1505"/>
                      <a:pt x="207" y="1046"/>
                    </a:cubicBezTo>
                    <a:cubicBezTo>
                      <a:pt x="207" y="586"/>
                      <a:pt x="587" y="206"/>
                      <a:pt x="1030" y="206"/>
                    </a:cubicBezTo>
                    <a:close/>
                    <a:moveTo>
                      <a:pt x="1030" y="0"/>
                    </a:moveTo>
                    <a:cubicBezTo>
                      <a:pt x="460" y="0"/>
                      <a:pt x="1" y="475"/>
                      <a:pt x="1" y="1030"/>
                    </a:cubicBezTo>
                    <a:cubicBezTo>
                      <a:pt x="1" y="1600"/>
                      <a:pt x="476" y="2060"/>
                      <a:pt x="1030" y="2060"/>
                    </a:cubicBezTo>
                    <a:cubicBezTo>
                      <a:pt x="1617"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15"/>
              <p:cNvSpPr/>
              <p:nvPr/>
            </p:nvSpPr>
            <p:spPr>
              <a:xfrm>
                <a:off x="2498625" y="991825"/>
                <a:ext cx="51500" cy="51500"/>
              </a:xfrm>
              <a:custGeom>
                <a:rect b="b" l="l" r="r" t="t"/>
                <a:pathLst>
                  <a:path extrusionOk="0" h="2060" w="2060">
                    <a:moveTo>
                      <a:pt x="1030" y="206"/>
                    </a:moveTo>
                    <a:cubicBezTo>
                      <a:pt x="1489" y="206"/>
                      <a:pt x="1854" y="587"/>
                      <a:pt x="1854" y="1046"/>
                    </a:cubicBezTo>
                    <a:cubicBezTo>
                      <a:pt x="1854" y="1490"/>
                      <a:pt x="1489" y="1870"/>
                      <a:pt x="1030" y="1870"/>
                    </a:cubicBezTo>
                    <a:cubicBezTo>
                      <a:pt x="571" y="1870"/>
                      <a:pt x="190" y="1506"/>
                      <a:pt x="190" y="1046"/>
                    </a:cubicBezTo>
                    <a:cubicBezTo>
                      <a:pt x="190" y="587"/>
                      <a:pt x="571" y="206"/>
                      <a:pt x="1030" y="206"/>
                    </a:cubicBezTo>
                    <a:close/>
                    <a:moveTo>
                      <a:pt x="1030" y="0"/>
                    </a:moveTo>
                    <a:cubicBezTo>
                      <a:pt x="444" y="0"/>
                      <a:pt x="0" y="476"/>
                      <a:pt x="0" y="1030"/>
                    </a:cubicBezTo>
                    <a:cubicBezTo>
                      <a:pt x="0" y="1601"/>
                      <a:pt x="476" y="2060"/>
                      <a:pt x="1030" y="2060"/>
                    </a:cubicBezTo>
                    <a:cubicBezTo>
                      <a:pt x="1600" y="2060"/>
                      <a:pt x="2060" y="1601"/>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15"/>
              <p:cNvSpPr/>
              <p:nvPr/>
            </p:nvSpPr>
            <p:spPr>
              <a:xfrm>
                <a:off x="2840025" y="749025"/>
                <a:ext cx="51525" cy="51525"/>
              </a:xfrm>
              <a:custGeom>
                <a:rect b="b" l="l" r="r" t="t"/>
                <a:pathLst>
                  <a:path extrusionOk="0" h="2061" w="2061">
                    <a:moveTo>
                      <a:pt x="1030" y="223"/>
                    </a:moveTo>
                    <a:cubicBezTo>
                      <a:pt x="1490" y="223"/>
                      <a:pt x="1870" y="603"/>
                      <a:pt x="1870" y="1047"/>
                    </a:cubicBezTo>
                    <a:cubicBezTo>
                      <a:pt x="1870" y="1506"/>
                      <a:pt x="1490" y="1886"/>
                      <a:pt x="1030" y="1886"/>
                    </a:cubicBezTo>
                    <a:cubicBezTo>
                      <a:pt x="587" y="1886"/>
                      <a:pt x="207" y="1506"/>
                      <a:pt x="207" y="1047"/>
                    </a:cubicBezTo>
                    <a:cubicBezTo>
                      <a:pt x="207" y="603"/>
                      <a:pt x="587" y="223"/>
                      <a:pt x="1030" y="223"/>
                    </a:cubicBezTo>
                    <a:close/>
                    <a:moveTo>
                      <a:pt x="1030" y="1"/>
                    </a:moveTo>
                    <a:cubicBezTo>
                      <a:pt x="460" y="1"/>
                      <a:pt x="1" y="476"/>
                      <a:pt x="1" y="1031"/>
                    </a:cubicBezTo>
                    <a:cubicBezTo>
                      <a:pt x="1" y="1601"/>
                      <a:pt x="476" y="2060"/>
                      <a:pt x="1030" y="2060"/>
                    </a:cubicBezTo>
                    <a:cubicBezTo>
                      <a:pt x="1617" y="2060"/>
                      <a:pt x="2060" y="1601"/>
                      <a:pt x="2060" y="1031"/>
                    </a:cubicBezTo>
                    <a:cubicBezTo>
                      <a:pt x="2060" y="460"/>
                      <a:pt x="1601"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15"/>
              <p:cNvSpPr/>
              <p:nvPr/>
            </p:nvSpPr>
            <p:spPr>
              <a:xfrm>
                <a:off x="2518425" y="570800"/>
                <a:ext cx="51500" cy="51525"/>
              </a:xfrm>
              <a:custGeom>
                <a:rect b="b" l="l" r="r" t="t"/>
                <a:pathLst>
                  <a:path extrusionOk="0" h="2061" w="2060">
                    <a:moveTo>
                      <a:pt x="1030" y="223"/>
                    </a:moveTo>
                    <a:cubicBezTo>
                      <a:pt x="1490" y="223"/>
                      <a:pt x="1854" y="603"/>
                      <a:pt x="1854" y="1046"/>
                    </a:cubicBezTo>
                    <a:cubicBezTo>
                      <a:pt x="1854" y="1506"/>
                      <a:pt x="1490" y="1886"/>
                      <a:pt x="1030" y="1886"/>
                    </a:cubicBezTo>
                    <a:cubicBezTo>
                      <a:pt x="571" y="1886"/>
                      <a:pt x="191" y="1506"/>
                      <a:pt x="191" y="1046"/>
                    </a:cubicBezTo>
                    <a:cubicBezTo>
                      <a:pt x="191" y="603"/>
                      <a:pt x="571" y="223"/>
                      <a:pt x="1030" y="223"/>
                    </a:cubicBezTo>
                    <a:close/>
                    <a:moveTo>
                      <a:pt x="1030" y="1"/>
                    </a:moveTo>
                    <a:cubicBezTo>
                      <a:pt x="444" y="1"/>
                      <a:pt x="0" y="476"/>
                      <a:pt x="0" y="1031"/>
                    </a:cubicBezTo>
                    <a:cubicBezTo>
                      <a:pt x="0" y="1601"/>
                      <a:pt x="476" y="2060"/>
                      <a:pt x="1030" y="2060"/>
                    </a:cubicBezTo>
                    <a:cubicBezTo>
                      <a:pt x="1601" y="2060"/>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33" name="Google Shape;733;p15"/>
            <p:cNvPicPr preferRelativeResize="0"/>
            <p:nvPr/>
          </p:nvPicPr>
          <p:blipFill>
            <a:blip r:embed="rId3">
              <a:alphaModFix amt="40000"/>
            </a:blip>
            <a:stretch>
              <a:fillRect/>
            </a:stretch>
          </p:blipFill>
          <p:spPr>
            <a:xfrm>
              <a:off x="7564750" y="2123488"/>
              <a:ext cx="1177350" cy="1177350"/>
            </a:xfrm>
            <a:prstGeom prst="rect">
              <a:avLst/>
            </a:prstGeom>
            <a:noFill/>
            <a:ln>
              <a:noFill/>
            </a:ln>
          </p:spPr>
        </p:pic>
        <p:pic>
          <p:nvPicPr>
            <p:cNvPr id="734" name="Google Shape;734;p15"/>
            <p:cNvPicPr preferRelativeResize="0"/>
            <p:nvPr/>
          </p:nvPicPr>
          <p:blipFill>
            <a:blip r:embed="rId3">
              <a:alphaModFix amt="40000"/>
            </a:blip>
            <a:stretch>
              <a:fillRect/>
            </a:stretch>
          </p:blipFill>
          <p:spPr>
            <a:xfrm>
              <a:off x="8218950" y="1350338"/>
              <a:ext cx="1177350" cy="1177350"/>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1">
    <p:spTree>
      <p:nvGrpSpPr>
        <p:cNvPr id="735" name="Shape 735"/>
        <p:cNvGrpSpPr/>
        <p:nvPr/>
      </p:nvGrpSpPr>
      <p:grpSpPr>
        <a:xfrm>
          <a:off x="0" y="0"/>
          <a:ext cx="0" cy="0"/>
          <a:chOff x="0" y="0"/>
          <a:chExt cx="0" cy="0"/>
        </a:xfrm>
      </p:grpSpPr>
      <p:pic>
        <p:nvPicPr>
          <p:cNvPr id="736" name="Google Shape;736;p16"/>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737" name="Google Shape;737;p16"/>
          <p:cNvSpPr txBox="1"/>
          <p:nvPr>
            <p:ph idx="1" type="subTitle"/>
          </p:nvPr>
        </p:nvSpPr>
        <p:spPr>
          <a:xfrm>
            <a:off x="1203288" y="2119550"/>
            <a:ext cx="3900900" cy="22053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AutoNum type="arabicPeriod"/>
              <a:defRPr/>
            </a:lvl1pPr>
            <a:lvl2pPr lvl="1" rtl="0" algn="ctr">
              <a:lnSpc>
                <a:spcPct val="100000"/>
              </a:lnSpc>
              <a:spcBef>
                <a:spcPts val="0"/>
              </a:spcBef>
              <a:spcAft>
                <a:spcPts val="0"/>
              </a:spcAft>
              <a:buSzPts val="1200"/>
              <a:buAutoNum type="alphaLcPeriod"/>
              <a:defRPr/>
            </a:lvl2pPr>
            <a:lvl3pPr lvl="2" rtl="0" algn="ctr">
              <a:lnSpc>
                <a:spcPct val="100000"/>
              </a:lnSpc>
              <a:spcBef>
                <a:spcPts val="0"/>
              </a:spcBef>
              <a:spcAft>
                <a:spcPts val="0"/>
              </a:spcAft>
              <a:buSzPts val="1200"/>
              <a:buAutoNum type="romanLcPeriod"/>
              <a:defRPr/>
            </a:lvl3pPr>
            <a:lvl4pPr lvl="3" rtl="0" algn="ctr">
              <a:lnSpc>
                <a:spcPct val="100000"/>
              </a:lnSpc>
              <a:spcBef>
                <a:spcPts val="0"/>
              </a:spcBef>
              <a:spcAft>
                <a:spcPts val="0"/>
              </a:spcAft>
              <a:buSzPts val="1200"/>
              <a:buAutoNum type="arabicPeriod"/>
              <a:defRPr/>
            </a:lvl4pPr>
            <a:lvl5pPr lvl="4" rtl="0" algn="ctr">
              <a:lnSpc>
                <a:spcPct val="100000"/>
              </a:lnSpc>
              <a:spcBef>
                <a:spcPts val="0"/>
              </a:spcBef>
              <a:spcAft>
                <a:spcPts val="0"/>
              </a:spcAft>
              <a:buSzPts val="1200"/>
              <a:buAutoNum type="alphaLcPeriod"/>
              <a:defRPr/>
            </a:lvl5pPr>
            <a:lvl6pPr lvl="5" rtl="0" algn="ctr">
              <a:lnSpc>
                <a:spcPct val="100000"/>
              </a:lnSpc>
              <a:spcBef>
                <a:spcPts val="0"/>
              </a:spcBef>
              <a:spcAft>
                <a:spcPts val="0"/>
              </a:spcAft>
              <a:buSzPts val="1200"/>
              <a:buAutoNum type="romanLcPeriod"/>
              <a:defRPr/>
            </a:lvl6pPr>
            <a:lvl7pPr lvl="6" rtl="0" algn="ctr">
              <a:lnSpc>
                <a:spcPct val="100000"/>
              </a:lnSpc>
              <a:spcBef>
                <a:spcPts val="0"/>
              </a:spcBef>
              <a:spcAft>
                <a:spcPts val="0"/>
              </a:spcAft>
              <a:buSzPts val="1200"/>
              <a:buAutoNum type="arabicPeriod"/>
              <a:defRPr/>
            </a:lvl7pPr>
            <a:lvl8pPr lvl="7" rtl="0" algn="ctr">
              <a:lnSpc>
                <a:spcPct val="100000"/>
              </a:lnSpc>
              <a:spcBef>
                <a:spcPts val="0"/>
              </a:spcBef>
              <a:spcAft>
                <a:spcPts val="0"/>
              </a:spcAft>
              <a:buSzPts val="1200"/>
              <a:buAutoNum type="alphaLcPeriod"/>
              <a:defRPr/>
            </a:lvl8pPr>
            <a:lvl9pPr lvl="8" rtl="0" algn="ctr">
              <a:lnSpc>
                <a:spcPct val="100000"/>
              </a:lnSpc>
              <a:spcBef>
                <a:spcPts val="0"/>
              </a:spcBef>
              <a:spcAft>
                <a:spcPts val="0"/>
              </a:spcAft>
              <a:buSzPts val="1200"/>
              <a:buAutoNum type="romanLcPeriod"/>
              <a:defRPr/>
            </a:lvl9pPr>
          </a:lstStyle>
          <a:p/>
        </p:txBody>
      </p:sp>
      <p:sp>
        <p:nvSpPr>
          <p:cNvPr id="738" name="Google Shape;738;p16"/>
          <p:cNvSpPr txBox="1"/>
          <p:nvPr>
            <p:ph type="title"/>
          </p:nvPr>
        </p:nvSpPr>
        <p:spPr>
          <a:xfrm>
            <a:off x="1203288" y="818650"/>
            <a:ext cx="3900900" cy="1300800"/>
          </a:xfrm>
          <a:prstGeom prst="rect">
            <a:avLst/>
          </a:prstGeom>
        </p:spPr>
        <p:txBody>
          <a:bodyPr anchorCtr="0" anchor="b" bIns="91425" lIns="91425" spcFirstLastPara="1" rIns="91425" wrap="square" tIns="91425">
            <a:noAutofit/>
          </a:bodyPr>
          <a:lstStyle>
            <a:lvl1pPr lvl="0" rtl="0" algn="l">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grpSp>
        <p:nvGrpSpPr>
          <p:cNvPr id="739" name="Google Shape;739;p16"/>
          <p:cNvGrpSpPr/>
          <p:nvPr/>
        </p:nvGrpSpPr>
        <p:grpSpPr>
          <a:xfrm rot="5400000">
            <a:off x="-1245187" y="4798400"/>
            <a:ext cx="3920587" cy="1824125"/>
            <a:chOff x="7423500" y="3586650"/>
            <a:chExt cx="3920587" cy="1824125"/>
          </a:xfrm>
        </p:grpSpPr>
        <p:grpSp>
          <p:nvGrpSpPr>
            <p:cNvPr id="740" name="Google Shape;740;p16"/>
            <p:cNvGrpSpPr/>
            <p:nvPr/>
          </p:nvGrpSpPr>
          <p:grpSpPr>
            <a:xfrm>
              <a:off x="7802532" y="3702559"/>
              <a:ext cx="3541556" cy="1323917"/>
              <a:chOff x="2133050" y="2071900"/>
              <a:chExt cx="2132825" cy="797300"/>
            </a:xfrm>
          </p:grpSpPr>
          <p:sp>
            <p:nvSpPr>
              <p:cNvPr id="741" name="Google Shape;741;p16"/>
              <p:cNvSpPr/>
              <p:nvPr/>
            </p:nvSpPr>
            <p:spPr>
              <a:xfrm>
                <a:off x="2270875" y="2219625"/>
                <a:ext cx="747000" cy="267375"/>
              </a:xfrm>
              <a:custGeom>
                <a:rect b="b" l="l" r="r" t="t"/>
                <a:pathLst>
                  <a:path extrusionOk="0" h="10695" w="29880">
                    <a:moveTo>
                      <a:pt x="20359" y="1"/>
                    </a:moveTo>
                    <a:lnTo>
                      <a:pt x="17111" y="3359"/>
                    </a:lnTo>
                    <a:lnTo>
                      <a:pt x="5799" y="3359"/>
                    </a:lnTo>
                    <a:lnTo>
                      <a:pt x="1" y="9126"/>
                    </a:lnTo>
                    <a:lnTo>
                      <a:pt x="1" y="10694"/>
                    </a:lnTo>
                    <a:lnTo>
                      <a:pt x="191" y="10694"/>
                    </a:lnTo>
                    <a:lnTo>
                      <a:pt x="191" y="9205"/>
                    </a:lnTo>
                    <a:lnTo>
                      <a:pt x="5878" y="3565"/>
                    </a:lnTo>
                    <a:lnTo>
                      <a:pt x="17190" y="3565"/>
                    </a:lnTo>
                    <a:lnTo>
                      <a:pt x="20438" y="191"/>
                    </a:lnTo>
                    <a:lnTo>
                      <a:pt x="29405" y="191"/>
                    </a:lnTo>
                    <a:lnTo>
                      <a:pt x="29737" y="507"/>
                    </a:lnTo>
                    <a:lnTo>
                      <a:pt x="29880" y="365"/>
                    </a:lnTo>
                    <a:lnTo>
                      <a:pt x="2948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16"/>
              <p:cNvSpPr/>
              <p:nvPr/>
            </p:nvSpPr>
            <p:spPr>
              <a:xfrm>
                <a:off x="2182175" y="2199825"/>
                <a:ext cx="1311375" cy="282025"/>
              </a:xfrm>
              <a:custGeom>
                <a:rect b="b" l="l" r="r" t="t"/>
                <a:pathLst>
                  <a:path extrusionOk="0" h="11281" w="52455">
                    <a:moveTo>
                      <a:pt x="23907" y="0"/>
                    </a:moveTo>
                    <a:lnTo>
                      <a:pt x="20659" y="3359"/>
                    </a:lnTo>
                    <a:lnTo>
                      <a:pt x="9347" y="3359"/>
                    </a:lnTo>
                    <a:lnTo>
                      <a:pt x="1505" y="11090"/>
                    </a:lnTo>
                    <a:lnTo>
                      <a:pt x="0" y="11090"/>
                    </a:lnTo>
                    <a:lnTo>
                      <a:pt x="0" y="11280"/>
                    </a:lnTo>
                    <a:lnTo>
                      <a:pt x="1584" y="11280"/>
                    </a:lnTo>
                    <a:lnTo>
                      <a:pt x="9426" y="3565"/>
                    </a:lnTo>
                    <a:lnTo>
                      <a:pt x="20738" y="3565"/>
                    </a:lnTo>
                    <a:lnTo>
                      <a:pt x="23986" y="190"/>
                    </a:lnTo>
                    <a:lnTo>
                      <a:pt x="52455" y="190"/>
                    </a:lnTo>
                    <a:lnTo>
                      <a:pt x="5245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16"/>
              <p:cNvSpPr/>
              <p:nvPr/>
            </p:nvSpPr>
            <p:spPr>
              <a:xfrm>
                <a:off x="3182625" y="2105550"/>
                <a:ext cx="901850" cy="61825"/>
              </a:xfrm>
              <a:custGeom>
                <a:rect b="b" l="l" r="r" t="t"/>
                <a:pathLst>
                  <a:path extrusionOk="0" h="2473" w="36074">
                    <a:moveTo>
                      <a:pt x="33254" y="1"/>
                    </a:moveTo>
                    <a:lnTo>
                      <a:pt x="33254" y="207"/>
                    </a:lnTo>
                    <a:lnTo>
                      <a:pt x="34094" y="207"/>
                    </a:lnTo>
                    <a:lnTo>
                      <a:pt x="35646" y="2187"/>
                    </a:lnTo>
                    <a:lnTo>
                      <a:pt x="31559" y="2187"/>
                    </a:lnTo>
                    <a:lnTo>
                      <a:pt x="29658" y="207"/>
                    </a:lnTo>
                    <a:lnTo>
                      <a:pt x="27709" y="207"/>
                    </a:lnTo>
                    <a:lnTo>
                      <a:pt x="26014" y="1981"/>
                    </a:lnTo>
                    <a:lnTo>
                      <a:pt x="15986" y="1981"/>
                    </a:lnTo>
                    <a:lnTo>
                      <a:pt x="14417" y="207"/>
                    </a:lnTo>
                    <a:lnTo>
                      <a:pt x="1901" y="207"/>
                    </a:lnTo>
                    <a:lnTo>
                      <a:pt x="0" y="2361"/>
                    </a:lnTo>
                    <a:lnTo>
                      <a:pt x="159" y="2472"/>
                    </a:lnTo>
                    <a:lnTo>
                      <a:pt x="2012" y="397"/>
                    </a:lnTo>
                    <a:lnTo>
                      <a:pt x="14338" y="397"/>
                    </a:lnTo>
                    <a:lnTo>
                      <a:pt x="15906" y="2187"/>
                    </a:lnTo>
                    <a:lnTo>
                      <a:pt x="26093" y="2187"/>
                    </a:lnTo>
                    <a:lnTo>
                      <a:pt x="27788" y="397"/>
                    </a:lnTo>
                    <a:lnTo>
                      <a:pt x="29578" y="397"/>
                    </a:lnTo>
                    <a:lnTo>
                      <a:pt x="31480" y="2377"/>
                    </a:lnTo>
                    <a:lnTo>
                      <a:pt x="36074" y="2377"/>
                    </a:lnTo>
                    <a:lnTo>
                      <a:pt x="341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16"/>
              <p:cNvSpPr/>
              <p:nvPr/>
            </p:nvSpPr>
            <p:spPr>
              <a:xfrm>
                <a:off x="3306975" y="2135275"/>
                <a:ext cx="934350" cy="79225"/>
              </a:xfrm>
              <a:custGeom>
                <a:rect b="b" l="l" r="r" t="t"/>
                <a:pathLst>
                  <a:path extrusionOk="0" h="3169" w="37374">
                    <a:moveTo>
                      <a:pt x="96" y="0"/>
                    </a:moveTo>
                    <a:lnTo>
                      <a:pt x="96" y="206"/>
                    </a:lnTo>
                    <a:lnTo>
                      <a:pt x="8730" y="206"/>
                    </a:lnTo>
                    <a:lnTo>
                      <a:pt x="10932" y="2376"/>
                    </a:lnTo>
                    <a:lnTo>
                      <a:pt x="37168" y="2376"/>
                    </a:lnTo>
                    <a:lnTo>
                      <a:pt x="37168" y="2978"/>
                    </a:lnTo>
                    <a:lnTo>
                      <a:pt x="11012" y="2978"/>
                    </a:lnTo>
                    <a:lnTo>
                      <a:pt x="8809" y="792"/>
                    </a:lnTo>
                    <a:lnTo>
                      <a:pt x="1" y="792"/>
                    </a:lnTo>
                    <a:lnTo>
                      <a:pt x="1" y="998"/>
                    </a:lnTo>
                    <a:lnTo>
                      <a:pt x="8730" y="998"/>
                    </a:lnTo>
                    <a:lnTo>
                      <a:pt x="10932" y="3169"/>
                    </a:lnTo>
                    <a:lnTo>
                      <a:pt x="37374" y="3169"/>
                    </a:lnTo>
                    <a:lnTo>
                      <a:pt x="37374" y="2186"/>
                    </a:lnTo>
                    <a:lnTo>
                      <a:pt x="11012" y="2186"/>
                    </a:lnTo>
                    <a:lnTo>
                      <a:pt x="88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16"/>
              <p:cNvSpPr/>
              <p:nvPr/>
            </p:nvSpPr>
            <p:spPr>
              <a:xfrm>
                <a:off x="2627350" y="2303600"/>
                <a:ext cx="1638525" cy="516475"/>
              </a:xfrm>
              <a:custGeom>
                <a:rect b="b" l="l" r="r" t="t"/>
                <a:pathLst>
                  <a:path extrusionOk="0" h="20659" w="65541">
                    <a:moveTo>
                      <a:pt x="40747" y="0"/>
                    </a:moveTo>
                    <a:lnTo>
                      <a:pt x="34743" y="5941"/>
                    </a:lnTo>
                    <a:lnTo>
                      <a:pt x="31923" y="5941"/>
                    </a:lnTo>
                    <a:lnTo>
                      <a:pt x="29420" y="3375"/>
                    </a:lnTo>
                    <a:lnTo>
                      <a:pt x="21293" y="3375"/>
                    </a:lnTo>
                    <a:lnTo>
                      <a:pt x="13926" y="10694"/>
                    </a:lnTo>
                    <a:lnTo>
                      <a:pt x="8016" y="10694"/>
                    </a:lnTo>
                    <a:lnTo>
                      <a:pt x="6844" y="11882"/>
                    </a:lnTo>
                    <a:lnTo>
                      <a:pt x="3660" y="11882"/>
                    </a:lnTo>
                    <a:lnTo>
                      <a:pt x="2377" y="13245"/>
                    </a:lnTo>
                    <a:lnTo>
                      <a:pt x="2377" y="17189"/>
                    </a:lnTo>
                    <a:lnTo>
                      <a:pt x="0" y="19645"/>
                    </a:lnTo>
                    <a:lnTo>
                      <a:pt x="0" y="20659"/>
                    </a:lnTo>
                    <a:lnTo>
                      <a:pt x="190" y="20659"/>
                    </a:lnTo>
                    <a:lnTo>
                      <a:pt x="190" y="19724"/>
                    </a:lnTo>
                    <a:lnTo>
                      <a:pt x="2567" y="17269"/>
                    </a:lnTo>
                    <a:lnTo>
                      <a:pt x="2567" y="13324"/>
                    </a:lnTo>
                    <a:lnTo>
                      <a:pt x="3739" y="12088"/>
                    </a:lnTo>
                    <a:lnTo>
                      <a:pt x="6923" y="12088"/>
                    </a:lnTo>
                    <a:lnTo>
                      <a:pt x="8096" y="10900"/>
                    </a:lnTo>
                    <a:lnTo>
                      <a:pt x="14005" y="10900"/>
                    </a:lnTo>
                    <a:lnTo>
                      <a:pt x="21372" y="3565"/>
                    </a:lnTo>
                    <a:lnTo>
                      <a:pt x="29341" y="3565"/>
                    </a:lnTo>
                    <a:lnTo>
                      <a:pt x="31844" y="6147"/>
                    </a:lnTo>
                    <a:lnTo>
                      <a:pt x="34838" y="6147"/>
                    </a:lnTo>
                    <a:lnTo>
                      <a:pt x="40826" y="206"/>
                    </a:lnTo>
                    <a:lnTo>
                      <a:pt x="55354" y="206"/>
                    </a:lnTo>
                    <a:lnTo>
                      <a:pt x="57144" y="1980"/>
                    </a:lnTo>
                    <a:lnTo>
                      <a:pt x="65541" y="1980"/>
                    </a:lnTo>
                    <a:lnTo>
                      <a:pt x="65541" y="1790"/>
                    </a:lnTo>
                    <a:lnTo>
                      <a:pt x="57223" y="1790"/>
                    </a:lnTo>
                    <a:lnTo>
                      <a:pt x="554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16"/>
              <p:cNvSpPr/>
              <p:nvPr/>
            </p:nvSpPr>
            <p:spPr>
              <a:xfrm>
                <a:off x="2216225" y="2328550"/>
                <a:ext cx="1225450" cy="460250"/>
              </a:xfrm>
              <a:custGeom>
                <a:rect b="b" l="l" r="r" t="t"/>
                <a:pathLst>
                  <a:path extrusionOk="0" h="18410" w="49018">
                    <a:moveTo>
                      <a:pt x="37928" y="0"/>
                    </a:moveTo>
                    <a:lnTo>
                      <a:pt x="31242" y="6923"/>
                    </a:lnTo>
                    <a:lnTo>
                      <a:pt x="13039" y="6923"/>
                    </a:lnTo>
                    <a:lnTo>
                      <a:pt x="9950" y="10076"/>
                    </a:lnTo>
                    <a:lnTo>
                      <a:pt x="9902" y="10092"/>
                    </a:lnTo>
                    <a:lnTo>
                      <a:pt x="9902" y="12357"/>
                    </a:lnTo>
                    <a:lnTo>
                      <a:pt x="7130" y="15162"/>
                    </a:lnTo>
                    <a:lnTo>
                      <a:pt x="7130" y="17110"/>
                    </a:lnTo>
                    <a:lnTo>
                      <a:pt x="5878" y="18219"/>
                    </a:lnTo>
                    <a:lnTo>
                      <a:pt x="2488" y="18219"/>
                    </a:lnTo>
                    <a:lnTo>
                      <a:pt x="1189" y="17031"/>
                    </a:lnTo>
                    <a:lnTo>
                      <a:pt x="1" y="17031"/>
                    </a:lnTo>
                    <a:lnTo>
                      <a:pt x="1" y="17221"/>
                    </a:lnTo>
                    <a:lnTo>
                      <a:pt x="1141" y="17221"/>
                    </a:lnTo>
                    <a:lnTo>
                      <a:pt x="2409" y="18409"/>
                    </a:lnTo>
                    <a:lnTo>
                      <a:pt x="5942" y="18409"/>
                    </a:lnTo>
                    <a:lnTo>
                      <a:pt x="7336" y="17189"/>
                    </a:lnTo>
                    <a:lnTo>
                      <a:pt x="7336" y="15241"/>
                    </a:lnTo>
                    <a:lnTo>
                      <a:pt x="10108" y="12437"/>
                    </a:lnTo>
                    <a:lnTo>
                      <a:pt x="10108" y="10171"/>
                    </a:lnTo>
                    <a:lnTo>
                      <a:pt x="13118" y="7129"/>
                    </a:lnTo>
                    <a:lnTo>
                      <a:pt x="31321" y="7129"/>
                    </a:lnTo>
                    <a:lnTo>
                      <a:pt x="38007" y="190"/>
                    </a:lnTo>
                    <a:lnTo>
                      <a:pt x="45912" y="190"/>
                    </a:lnTo>
                    <a:lnTo>
                      <a:pt x="48780" y="2963"/>
                    </a:lnTo>
                    <a:lnTo>
                      <a:pt x="48796" y="3834"/>
                    </a:lnTo>
                    <a:lnTo>
                      <a:pt x="45992" y="982"/>
                    </a:lnTo>
                    <a:lnTo>
                      <a:pt x="37928" y="982"/>
                    </a:lnTo>
                    <a:lnTo>
                      <a:pt x="31242" y="7716"/>
                    </a:lnTo>
                    <a:lnTo>
                      <a:pt x="13372" y="7716"/>
                    </a:lnTo>
                    <a:lnTo>
                      <a:pt x="12279" y="8872"/>
                    </a:lnTo>
                    <a:lnTo>
                      <a:pt x="12279" y="10884"/>
                    </a:lnTo>
                    <a:lnTo>
                      <a:pt x="12484" y="10884"/>
                    </a:lnTo>
                    <a:lnTo>
                      <a:pt x="12484" y="8951"/>
                    </a:lnTo>
                    <a:lnTo>
                      <a:pt x="13451" y="7922"/>
                    </a:lnTo>
                    <a:lnTo>
                      <a:pt x="31321" y="7922"/>
                    </a:lnTo>
                    <a:lnTo>
                      <a:pt x="38007" y="1188"/>
                    </a:lnTo>
                    <a:lnTo>
                      <a:pt x="45912" y="1188"/>
                    </a:lnTo>
                    <a:lnTo>
                      <a:pt x="49017" y="4357"/>
                    </a:lnTo>
                    <a:lnTo>
                      <a:pt x="48986" y="2884"/>
                    </a:lnTo>
                    <a:lnTo>
                      <a:pt x="459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16"/>
              <p:cNvSpPr/>
              <p:nvPr/>
            </p:nvSpPr>
            <p:spPr>
              <a:xfrm>
                <a:off x="2338600" y="2308750"/>
                <a:ext cx="1145850" cy="383400"/>
              </a:xfrm>
              <a:custGeom>
                <a:rect b="b" l="l" r="r" t="t"/>
                <a:pathLst>
                  <a:path extrusionOk="0" h="15336" w="45834">
                    <a:moveTo>
                      <a:pt x="32763" y="0"/>
                    </a:moveTo>
                    <a:lnTo>
                      <a:pt x="25919" y="6923"/>
                    </a:lnTo>
                    <a:lnTo>
                      <a:pt x="10457" y="6923"/>
                    </a:lnTo>
                    <a:lnTo>
                      <a:pt x="8096" y="4547"/>
                    </a:lnTo>
                    <a:lnTo>
                      <a:pt x="4215" y="4547"/>
                    </a:lnTo>
                    <a:lnTo>
                      <a:pt x="3233" y="5513"/>
                    </a:lnTo>
                    <a:lnTo>
                      <a:pt x="3233" y="12009"/>
                    </a:lnTo>
                    <a:lnTo>
                      <a:pt x="1" y="15209"/>
                    </a:lnTo>
                    <a:lnTo>
                      <a:pt x="143" y="15336"/>
                    </a:lnTo>
                    <a:lnTo>
                      <a:pt x="3423" y="12088"/>
                    </a:lnTo>
                    <a:lnTo>
                      <a:pt x="3423" y="5593"/>
                    </a:lnTo>
                    <a:lnTo>
                      <a:pt x="4294" y="4753"/>
                    </a:lnTo>
                    <a:lnTo>
                      <a:pt x="8017" y="4753"/>
                    </a:lnTo>
                    <a:lnTo>
                      <a:pt x="10378" y="7129"/>
                    </a:lnTo>
                    <a:lnTo>
                      <a:pt x="25999" y="7129"/>
                    </a:lnTo>
                    <a:lnTo>
                      <a:pt x="32843" y="190"/>
                    </a:lnTo>
                    <a:lnTo>
                      <a:pt x="43916" y="190"/>
                    </a:lnTo>
                    <a:lnTo>
                      <a:pt x="45691" y="1933"/>
                    </a:lnTo>
                    <a:lnTo>
                      <a:pt x="45833" y="1774"/>
                    </a:lnTo>
                    <a:lnTo>
                      <a:pt x="440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16"/>
              <p:cNvSpPr/>
              <p:nvPr/>
            </p:nvSpPr>
            <p:spPr>
              <a:xfrm>
                <a:off x="2270875" y="2288925"/>
                <a:ext cx="1995000" cy="386200"/>
              </a:xfrm>
              <a:custGeom>
                <a:rect b="b" l="l" r="r" t="t"/>
                <a:pathLst>
                  <a:path extrusionOk="0" h="15448" w="79800">
                    <a:moveTo>
                      <a:pt x="34886" y="1"/>
                    </a:moveTo>
                    <a:lnTo>
                      <a:pt x="28074" y="6734"/>
                    </a:lnTo>
                    <a:lnTo>
                      <a:pt x="13720" y="6734"/>
                    </a:lnTo>
                    <a:lnTo>
                      <a:pt x="11360" y="4358"/>
                    </a:lnTo>
                    <a:lnTo>
                      <a:pt x="6084" y="4358"/>
                    </a:lnTo>
                    <a:lnTo>
                      <a:pt x="5150" y="5482"/>
                    </a:lnTo>
                    <a:lnTo>
                      <a:pt x="5150" y="11978"/>
                    </a:lnTo>
                    <a:lnTo>
                      <a:pt x="1918" y="15242"/>
                    </a:lnTo>
                    <a:lnTo>
                      <a:pt x="1" y="15242"/>
                    </a:lnTo>
                    <a:lnTo>
                      <a:pt x="1" y="15447"/>
                    </a:lnTo>
                    <a:lnTo>
                      <a:pt x="1997" y="15447"/>
                    </a:lnTo>
                    <a:lnTo>
                      <a:pt x="5340" y="12057"/>
                    </a:lnTo>
                    <a:lnTo>
                      <a:pt x="5340" y="5546"/>
                    </a:lnTo>
                    <a:lnTo>
                      <a:pt x="6179" y="4548"/>
                    </a:lnTo>
                    <a:lnTo>
                      <a:pt x="11281" y="4548"/>
                    </a:lnTo>
                    <a:lnTo>
                      <a:pt x="13641" y="6924"/>
                    </a:lnTo>
                    <a:lnTo>
                      <a:pt x="28153" y="6924"/>
                    </a:lnTo>
                    <a:lnTo>
                      <a:pt x="34997" y="191"/>
                    </a:lnTo>
                    <a:lnTo>
                      <a:pt x="79800" y="191"/>
                    </a:lnTo>
                    <a:lnTo>
                      <a:pt x="798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16"/>
              <p:cNvSpPr/>
              <p:nvPr/>
            </p:nvSpPr>
            <p:spPr>
              <a:xfrm>
                <a:off x="2607925" y="2239425"/>
                <a:ext cx="850775" cy="188150"/>
              </a:xfrm>
              <a:custGeom>
                <a:rect b="b" l="l" r="r" t="t"/>
                <a:pathLst>
                  <a:path extrusionOk="0" h="7526" w="34031">
                    <a:moveTo>
                      <a:pt x="20580" y="1"/>
                    </a:moveTo>
                    <a:lnTo>
                      <a:pt x="14592" y="5736"/>
                    </a:lnTo>
                    <a:lnTo>
                      <a:pt x="11978" y="5736"/>
                    </a:lnTo>
                    <a:lnTo>
                      <a:pt x="11075" y="4944"/>
                    </a:lnTo>
                    <a:lnTo>
                      <a:pt x="9665" y="4944"/>
                    </a:lnTo>
                    <a:lnTo>
                      <a:pt x="7653" y="6924"/>
                    </a:lnTo>
                    <a:lnTo>
                      <a:pt x="1363" y="6924"/>
                    </a:lnTo>
                    <a:lnTo>
                      <a:pt x="460" y="5942"/>
                    </a:lnTo>
                    <a:lnTo>
                      <a:pt x="5562" y="5942"/>
                    </a:lnTo>
                    <a:lnTo>
                      <a:pt x="7193" y="4310"/>
                    </a:lnTo>
                    <a:lnTo>
                      <a:pt x="7051" y="4167"/>
                    </a:lnTo>
                    <a:lnTo>
                      <a:pt x="5467" y="5736"/>
                    </a:lnTo>
                    <a:lnTo>
                      <a:pt x="1" y="5736"/>
                    </a:lnTo>
                    <a:lnTo>
                      <a:pt x="1268" y="7130"/>
                    </a:lnTo>
                    <a:lnTo>
                      <a:pt x="7732" y="7130"/>
                    </a:lnTo>
                    <a:lnTo>
                      <a:pt x="9744" y="5149"/>
                    </a:lnTo>
                    <a:lnTo>
                      <a:pt x="11011" y="5149"/>
                    </a:lnTo>
                    <a:lnTo>
                      <a:pt x="11899" y="5942"/>
                    </a:lnTo>
                    <a:lnTo>
                      <a:pt x="14671" y="5942"/>
                    </a:lnTo>
                    <a:lnTo>
                      <a:pt x="20660" y="191"/>
                    </a:lnTo>
                    <a:lnTo>
                      <a:pt x="25476" y="191"/>
                    </a:lnTo>
                    <a:lnTo>
                      <a:pt x="32969" y="207"/>
                    </a:lnTo>
                    <a:lnTo>
                      <a:pt x="33540" y="793"/>
                    </a:lnTo>
                    <a:lnTo>
                      <a:pt x="21135" y="793"/>
                    </a:lnTo>
                    <a:lnTo>
                      <a:pt x="14544" y="7320"/>
                    </a:lnTo>
                    <a:lnTo>
                      <a:pt x="10473" y="7320"/>
                    </a:lnTo>
                    <a:lnTo>
                      <a:pt x="10473" y="7526"/>
                    </a:lnTo>
                    <a:lnTo>
                      <a:pt x="14624" y="7526"/>
                    </a:lnTo>
                    <a:lnTo>
                      <a:pt x="21214" y="983"/>
                    </a:lnTo>
                    <a:lnTo>
                      <a:pt x="34031" y="983"/>
                    </a:lnTo>
                    <a:lnTo>
                      <a:pt x="33048" y="16"/>
                    </a:lnTo>
                    <a:lnTo>
                      <a:pt x="2547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16"/>
              <p:cNvSpPr/>
              <p:nvPr/>
            </p:nvSpPr>
            <p:spPr>
              <a:xfrm>
                <a:off x="2686750" y="2749175"/>
                <a:ext cx="134675" cy="49125"/>
              </a:xfrm>
              <a:custGeom>
                <a:rect b="b" l="l" r="r" t="t"/>
                <a:pathLst>
                  <a:path extrusionOk="0" h="1965" w="5387">
                    <a:moveTo>
                      <a:pt x="1601" y="0"/>
                    </a:moveTo>
                    <a:lnTo>
                      <a:pt x="1" y="1648"/>
                    </a:lnTo>
                    <a:lnTo>
                      <a:pt x="143" y="1790"/>
                    </a:lnTo>
                    <a:lnTo>
                      <a:pt x="1680" y="206"/>
                    </a:lnTo>
                    <a:lnTo>
                      <a:pt x="3470" y="206"/>
                    </a:lnTo>
                    <a:lnTo>
                      <a:pt x="5229" y="1965"/>
                    </a:lnTo>
                    <a:lnTo>
                      <a:pt x="5387" y="1822"/>
                    </a:lnTo>
                    <a:lnTo>
                      <a:pt x="35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16"/>
              <p:cNvSpPr/>
              <p:nvPr/>
            </p:nvSpPr>
            <p:spPr>
              <a:xfrm>
                <a:off x="3467400" y="217645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16"/>
              <p:cNvSpPr/>
              <p:nvPr/>
            </p:nvSpPr>
            <p:spPr>
              <a:xfrm>
                <a:off x="2234450" y="2646575"/>
                <a:ext cx="46750" cy="46775"/>
              </a:xfrm>
              <a:custGeom>
                <a:rect b="b" l="l" r="r" t="t"/>
                <a:pathLst>
                  <a:path extrusionOk="0" h="1871" w="1870">
                    <a:moveTo>
                      <a:pt x="935" y="1"/>
                    </a:moveTo>
                    <a:cubicBezTo>
                      <a:pt x="428" y="1"/>
                      <a:pt x="0" y="429"/>
                      <a:pt x="0" y="936"/>
                    </a:cubicBezTo>
                    <a:cubicBezTo>
                      <a:pt x="0" y="1442"/>
                      <a:pt x="428" y="1870"/>
                      <a:pt x="935" y="1870"/>
                    </a:cubicBezTo>
                    <a:cubicBezTo>
                      <a:pt x="1458" y="1870"/>
                      <a:pt x="1870" y="1442"/>
                      <a:pt x="1870" y="936"/>
                    </a:cubicBezTo>
                    <a:cubicBezTo>
                      <a:pt x="1870" y="429"/>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16"/>
              <p:cNvSpPr/>
              <p:nvPr/>
            </p:nvSpPr>
            <p:spPr>
              <a:xfrm>
                <a:off x="2175025" y="2735700"/>
                <a:ext cx="46775" cy="46750"/>
              </a:xfrm>
              <a:custGeom>
                <a:rect b="b" l="l" r="r" t="t"/>
                <a:pathLst>
                  <a:path extrusionOk="0" h="1870" w="1871">
                    <a:moveTo>
                      <a:pt x="936" y="0"/>
                    </a:moveTo>
                    <a:cubicBezTo>
                      <a:pt x="429" y="0"/>
                      <a:pt x="1" y="428"/>
                      <a:pt x="1" y="935"/>
                    </a:cubicBezTo>
                    <a:cubicBezTo>
                      <a:pt x="1" y="1442"/>
                      <a:pt x="429" y="1870"/>
                      <a:pt x="936" y="1870"/>
                    </a:cubicBezTo>
                    <a:cubicBezTo>
                      <a:pt x="1458" y="1870"/>
                      <a:pt x="1870" y="1442"/>
                      <a:pt x="1870" y="935"/>
                    </a:cubicBezTo>
                    <a:cubicBezTo>
                      <a:pt x="1870" y="428"/>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16"/>
              <p:cNvSpPr/>
              <p:nvPr/>
            </p:nvSpPr>
            <p:spPr>
              <a:xfrm>
                <a:off x="2502175" y="2587175"/>
                <a:ext cx="46375" cy="46750"/>
              </a:xfrm>
              <a:custGeom>
                <a:rect b="b" l="l" r="r" t="t"/>
                <a:pathLst>
                  <a:path extrusionOk="0" h="1870" w="1855">
                    <a:moveTo>
                      <a:pt x="920" y="0"/>
                    </a:moveTo>
                    <a:cubicBezTo>
                      <a:pt x="413" y="0"/>
                      <a:pt x="1" y="428"/>
                      <a:pt x="1" y="935"/>
                    </a:cubicBezTo>
                    <a:cubicBezTo>
                      <a:pt x="1" y="1442"/>
                      <a:pt x="413" y="1870"/>
                      <a:pt x="920" y="1870"/>
                    </a:cubicBezTo>
                    <a:cubicBezTo>
                      <a:pt x="1443" y="1870"/>
                      <a:pt x="1854" y="1442"/>
                      <a:pt x="1854" y="935"/>
                    </a:cubicBezTo>
                    <a:cubicBezTo>
                      <a:pt x="1854" y="428"/>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16"/>
              <p:cNvSpPr/>
              <p:nvPr/>
            </p:nvSpPr>
            <p:spPr>
              <a:xfrm>
                <a:off x="2774275" y="2309925"/>
                <a:ext cx="46775" cy="46775"/>
              </a:xfrm>
              <a:custGeom>
                <a:rect b="b" l="l" r="r" t="t"/>
                <a:pathLst>
                  <a:path extrusionOk="0" h="1871" w="1871">
                    <a:moveTo>
                      <a:pt x="935" y="1"/>
                    </a:moveTo>
                    <a:cubicBezTo>
                      <a:pt x="413" y="1"/>
                      <a:pt x="1" y="428"/>
                      <a:pt x="1" y="935"/>
                    </a:cubicBezTo>
                    <a:cubicBezTo>
                      <a:pt x="1" y="1442"/>
                      <a:pt x="413" y="1870"/>
                      <a:pt x="935" y="1870"/>
                    </a:cubicBezTo>
                    <a:cubicBezTo>
                      <a:pt x="1442" y="1870"/>
                      <a:pt x="1870" y="1442"/>
                      <a:pt x="1870" y="935"/>
                    </a:cubicBezTo>
                    <a:cubicBezTo>
                      <a:pt x="1870" y="428"/>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16"/>
              <p:cNvSpPr/>
              <p:nvPr/>
            </p:nvSpPr>
            <p:spPr>
              <a:xfrm>
                <a:off x="2803975" y="2780450"/>
                <a:ext cx="46775" cy="46375"/>
              </a:xfrm>
              <a:custGeom>
                <a:rect b="b" l="l" r="r" t="t"/>
                <a:pathLst>
                  <a:path extrusionOk="0" h="1855" w="1871">
                    <a:moveTo>
                      <a:pt x="936" y="1"/>
                    </a:moveTo>
                    <a:cubicBezTo>
                      <a:pt x="413" y="1"/>
                      <a:pt x="1" y="413"/>
                      <a:pt x="1" y="935"/>
                    </a:cubicBezTo>
                    <a:cubicBezTo>
                      <a:pt x="1" y="1442"/>
                      <a:pt x="413" y="1854"/>
                      <a:pt x="936" y="1854"/>
                    </a:cubicBezTo>
                    <a:cubicBezTo>
                      <a:pt x="1443" y="1854"/>
                      <a:pt x="1870" y="1442"/>
                      <a:pt x="1870" y="935"/>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16"/>
              <p:cNvSpPr/>
              <p:nvPr/>
            </p:nvSpPr>
            <p:spPr>
              <a:xfrm>
                <a:off x="3462250" y="2334875"/>
                <a:ext cx="46750" cy="46375"/>
              </a:xfrm>
              <a:custGeom>
                <a:rect b="b" l="l" r="r" t="t"/>
                <a:pathLst>
                  <a:path extrusionOk="0" h="1855" w="1870">
                    <a:moveTo>
                      <a:pt x="935" y="1"/>
                    </a:moveTo>
                    <a:cubicBezTo>
                      <a:pt x="428" y="1"/>
                      <a:pt x="0" y="413"/>
                      <a:pt x="0" y="935"/>
                    </a:cubicBezTo>
                    <a:cubicBezTo>
                      <a:pt x="0" y="1442"/>
                      <a:pt x="428" y="1854"/>
                      <a:pt x="935" y="1854"/>
                    </a:cubicBezTo>
                    <a:cubicBezTo>
                      <a:pt x="1458" y="1854"/>
                      <a:pt x="1870" y="1442"/>
                      <a:pt x="1870" y="935"/>
                    </a:cubicBezTo>
                    <a:cubicBezTo>
                      <a:pt x="1870" y="413"/>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16"/>
              <p:cNvSpPr/>
              <p:nvPr/>
            </p:nvSpPr>
            <p:spPr>
              <a:xfrm>
                <a:off x="3165600" y="2141600"/>
                <a:ext cx="46350" cy="46750"/>
              </a:xfrm>
              <a:custGeom>
                <a:rect b="b" l="l" r="r" t="t"/>
                <a:pathLst>
                  <a:path extrusionOk="0" h="1870" w="1854">
                    <a:moveTo>
                      <a:pt x="919" y="1"/>
                    </a:moveTo>
                    <a:cubicBezTo>
                      <a:pt x="412" y="1"/>
                      <a:pt x="0" y="428"/>
                      <a:pt x="0" y="935"/>
                    </a:cubicBezTo>
                    <a:cubicBezTo>
                      <a:pt x="0" y="1442"/>
                      <a:pt x="412" y="1870"/>
                      <a:pt x="919" y="1870"/>
                    </a:cubicBezTo>
                    <a:cubicBezTo>
                      <a:pt x="1442" y="1870"/>
                      <a:pt x="1854" y="1442"/>
                      <a:pt x="1854" y="935"/>
                    </a:cubicBezTo>
                    <a:cubicBezTo>
                      <a:pt x="1854" y="428"/>
                      <a:pt x="1442" y="1"/>
                      <a:pt x="9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16"/>
              <p:cNvSpPr/>
              <p:nvPr/>
            </p:nvSpPr>
            <p:spPr>
              <a:xfrm>
                <a:off x="2843600" y="2404200"/>
                <a:ext cx="46750" cy="46350"/>
              </a:xfrm>
              <a:custGeom>
                <a:rect b="b" l="l" r="r" t="t"/>
                <a:pathLst>
                  <a:path extrusionOk="0" h="1854" w="1870">
                    <a:moveTo>
                      <a:pt x="935" y="0"/>
                    </a:moveTo>
                    <a:cubicBezTo>
                      <a:pt x="412" y="0"/>
                      <a:pt x="0" y="412"/>
                      <a:pt x="0" y="935"/>
                    </a:cubicBezTo>
                    <a:cubicBezTo>
                      <a:pt x="0" y="1442"/>
                      <a:pt x="412"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16"/>
              <p:cNvSpPr/>
              <p:nvPr/>
            </p:nvSpPr>
            <p:spPr>
              <a:xfrm>
                <a:off x="2249500" y="248340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16"/>
              <p:cNvSpPr/>
              <p:nvPr/>
            </p:nvSpPr>
            <p:spPr>
              <a:xfrm>
                <a:off x="2864575" y="2111500"/>
                <a:ext cx="217075" cy="25375"/>
              </a:xfrm>
              <a:custGeom>
                <a:rect b="b" l="l" r="r" t="t"/>
                <a:pathLst>
                  <a:path extrusionOk="0" h="1015" w="8683">
                    <a:moveTo>
                      <a:pt x="8556" y="0"/>
                    </a:moveTo>
                    <a:lnTo>
                      <a:pt x="7700" y="808"/>
                    </a:lnTo>
                    <a:lnTo>
                      <a:pt x="730" y="808"/>
                    </a:lnTo>
                    <a:lnTo>
                      <a:pt x="128" y="238"/>
                    </a:lnTo>
                    <a:lnTo>
                      <a:pt x="1" y="381"/>
                    </a:lnTo>
                    <a:lnTo>
                      <a:pt x="650" y="1014"/>
                    </a:lnTo>
                    <a:lnTo>
                      <a:pt x="7780" y="1014"/>
                    </a:lnTo>
                    <a:lnTo>
                      <a:pt x="8683" y="143"/>
                    </a:lnTo>
                    <a:lnTo>
                      <a:pt x="85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16"/>
              <p:cNvSpPr/>
              <p:nvPr/>
            </p:nvSpPr>
            <p:spPr>
              <a:xfrm>
                <a:off x="3067775" y="2079025"/>
                <a:ext cx="46750" cy="46350"/>
              </a:xfrm>
              <a:custGeom>
                <a:rect b="b" l="l" r="r" t="t"/>
                <a:pathLst>
                  <a:path extrusionOk="0" h="1854" w="1870">
                    <a:moveTo>
                      <a:pt x="935" y="0"/>
                    </a:moveTo>
                    <a:cubicBezTo>
                      <a:pt x="428" y="0"/>
                      <a:pt x="0" y="412"/>
                      <a:pt x="0" y="919"/>
                    </a:cubicBezTo>
                    <a:cubicBezTo>
                      <a:pt x="0" y="1442"/>
                      <a:pt x="428"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16"/>
              <p:cNvSpPr/>
              <p:nvPr/>
            </p:nvSpPr>
            <p:spPr>
              <a:xfrm>
                <a:off x="2827750" y="2071900"/>
                <a:ext cx="51500" cy="51500"/>
              </a:xfrm>
              <a:custGeom>
                <a:rect b="b" l="l" r="r" t="t"/>
                <a:pathLst>
                  <a:path extrusionOk="0" h="2060" w="2060">
                    <a:moveTo>
                      <a:pt x="1030" y="174"/>
                    </a:moveTo>
                    <a:cubicBezTo>
                      <a:pt x="1490" y="174"/>
                      <a:pt x="1870" y="555"/>
                      <a:pt x="1870" y="1014"/>
                    </a:cubicBezTo>
                    <a:cubicBezTo>
                      <a:pt x="1870" y="1474"/>
                      <a:pt x="1490" y="1838"/>
                      <a:pt x="1030" y="1838"/>
                    </a:cubicBezTo>
                    <a:cubicBezTo>
                      <a:pt x="571" y="1838"/>
                      <a:pt x="206" y="1474"/>
                      <a:pt x="206" y="1014"/>
                    </a:cubicBezTo>
                    <a:cubicBezTo>
                      <a:pt x="206" y="555"/>
                      <a:pt x="571" y="174"/>
                      <a:pt x="1030" y="174"/>
                    </a:cubicBezTo>
                    <a:close/>
                    <a:moveTo>
                      <a:pt x="1030" y="0"/>
                    </a:moveTo>
                    <a:cubicBezTo>
                      <a:pt x="476" y="0"/>
                      <a:pt x="0" y="460"/>
                      <a:pt x="0" y="1030"/>
                    </a:cubicBezTo>
                    <a:cubicBezTo>
                      <a:pt x="0" y="1600"/>
                      <a:pt x="476" y="2060"/>
                      <a:pt x="1030" y="2060"/>
                    </a:cubicBezTo>
                    <a:cubicBezTo>
                      <a:pt x="1601" y="2060"/>
                      <a:pt x="2060" y="1584"/>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16"/>
              <p:cNvSpPr/>
              <p:nvPr/>
            </p:nvSpPr>
            <p:spPr>
              <a:xfrm>
                <a:off x="3261825" y="2119425"/>
                <a:ext cx="51525" cy="51500"/>
              </a:xfrm>
              <a:custGeom>
                <a:rect b="b" l="l" r="r" t="t"/>
                <a:pathLst>
                  <a:path extrusionOk="0" h="2060" w="2061">
                    <a:moveTo>
                      <a:pt x="1031" y="206"/>
                    </a:moveTo>
                    <a:cubicBezTo>
                      <a:pt x="1490" y="206"/>
                      <a:pt x="1870" y="571"/>
                      <a:pt x="1870" y="1030"/>
                    </a:cubicBezTo>
                    <a:cubicBezTo>
                      <a:pt x="1870" y="1490"/>
                      <a:pt x="1490" y="1870"/>
                      <a:pt x="1031" y="1870"/>
                    </a:cubicBezTo>
                    <a:cubicBezTo>
                      <a:pt x="587" y="1870"/>
                      <a:pt x="207" y="1490"/>
                      <a:pt x="207" y="1030"/>
                    </a:cubicBezTo>
                    <a:cubicBezTo>
                      <a:pt x="207" y="571"/>
                      <a:pt x="587" y="206"/>
                      <a:pt x="1031" y="206"/>
                    </a:cubicBezTo>
                    <a:close/>
                    <a:moveTo>
                      <a:pt x="1031" y="0"/>
                    </a:moveTo>
                    <a:cubicBezTo>
                      <a:pt x="460" y="0"/>
                      <a:pt x="1" y="460"/>
                      <a:pt x="1" y="1030"/>
                    </a:cubicBezTo>
                    <a:cubicBezTo>
                      <a:pt x="1" y="1600"/>
                      <a:pt x="476" y="2060"/>
                      <a:pt x="1031" y="2060"/>
                    </a:cubicBezTo>
                    <a:cubicBezTo>
                      <a:pt x="1585" y="2060"/>
                      <a:pt x="2060" y="1600"/>
                      <a:pt x="2060" y="1030"/>
                    </a:cubicBezTo>
                    <a:cubicBezTo>
                      <a:pt x="2060" y="460"/>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16"/>
              <p:cNvSpPr/>
              <p:nvPr/>
            </p:nvSpPr>
            <p:spPr>
              <a:xfrm>
                <a:off x="3004400" y="2223575"/>
                <a:ext cx="51500" cy="51525"/>
              </a:xfrm>
              <a:custGeom>
                <a:rect b="b" l="l" r="r" t="t"/>
                <a:pathLst>
                  <a:path extrusionOk="0" h="2061" w="2060">
                    <a:moveTo>
                      <a:pt x="1030" y="191"/>
                    </a:moveTo>
                    <a:cubicBezTo>
                      <a:pt x="1489" y="191"/>
                      <a:pt x="1870" y="571"/>
                      <a:pt x="1870" y="1031"/>
                    </a:cubicBezTo>
                    <a:cubicBezTo>
                      <a:pt x="1870" y="1474"/>
                      <a:pt x="1489" y="1855"/>
                      <a:pt x="1030" y="1855"/>
                    </a:cubicBezTo>
                    <a:cubicBezTo>
                      <a:pt x="586" y="1855"/>
                      <a:pt x="206" y="1474"/>
                      <a:pt x="206" y="1031"/>
                    </a:cubicBezTo>
                    <a:cubicBezTo>
                      <a:pt x="206" y="571"/>
                      <a:pt x="586" y="191"/>
                      <a:pt x="1030" y="191"/>
                    </a:cubicBezTo>
                    <a:close/>
                    <a:moveTo>
                      <a:pt x="1030" y="1"/>
                    </a:moveTo>
                    <a:cubicBezTo>
                      <a:pt x="460" y="1"/>
                      <a:pt x="0" y="445"/>
                      <a:pt x="0" y="1031"/>
                    </a:cubicBezTo>
                    <a:cubicBezTo>
                      <a:pt x="0" y="1601"/>
                      <a:pt x="476" y="2060"/>
                      <a:pt x="1030" y="2060"/>
                    </a:cubicBezTo>
                    <a:cubicBezTo>
                      <a:pt x="1584" y="2060"/>
                      <a:pt x="2060" y="1601"/>
                      <a:pt x="2060" y="1031"/>
                    </a:cubicBezTo>
                    <a:cubicBezTo>
                      <a:pt x="2060" y="445"/>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16"/>
              <p:cNvSpPr/>
              <p:nvPr/>
            </p:nvSpPr>
            <p:spPr>
              <a:xfrm>
                <a:off x="2301375" y="2683825"/>
                <a:ext cx="51525" cy="51500"/>
              </a:xfrm>
              <a:custGeom>
                <a:rect b="b" l="l" r="r" t="t"/>
                <a:pathLst>
                  <a:path extrusionOk="0" h="2060" w="2061">
                    <a:moveTo>
                      <a:pt x="1030" y="206"/>
                    </a:moveTo>
                    <a:cubicBezTo>
                      <a:pt x="1490" y="206"/>
                      <a:pt x="1870" y="570"/>
                      <a:pt x="1870" y="1030"/>
                    </a:cubicBezTo>
                    <a:cubicBezTo>
                      <a:pt x="1870" y="1489"/>
                      <a:pt x="1490" y="1869"/>
                      <a:pt x="1030" y="1869"/>
                    </a:cubicBezTo>
                    <a:cubicBezTo>
                      <a:pt x="571" y="1869"/>
                      <a:pt x="207" y="1489"/>
                      <a:pt x="207" y="1030"/>
                    </a:cubicBezTo>
                    <a:cubicBezTo>
                      <a:pt x="207" y="570"/>
                      <a:pt x="587" y="206"/>
                      <a:pt x="1030" y="206"/>
                    </a:cubicBezTo>
                    <a:close/>
                    <a:moveTo>
                      <a:pt x="1030" y="0"/>
                    </a:moveTo>
                    <a:cubicBezTo>
                      <a:pt x="460" y="0"/>
                      <a:pt x="1" y="459"/>
                      <a:pt x="1" y="1030"/>
                    </a:cubicBezTo>
                    <a:cubicBezTo>
                      <a:pt x="1" y="1600"/>
                      <a:pt x="476" y="2060"/>
                      <a:pt x="1030" y="2060"/>
                    </a:cubicBezTo>
                    <a:cubicBezTo>
                      <a:pt x="1585" y="2060"/>
                      <a:pt x="2060" y="1600"/>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16"/>
              <p:cNvSpPr/>
              <p:nvPr/>
            </p:nvSpPr>
            <p:spPr>
              <a:xfrm>
                <a:off x="2133050" y="2456075"/>
                <a:ext cx="51525" cy="51525"/>
              </a:xfrm>
              <a:custGeom>
                <a:rect b="b" l="l" r="r" t="t"/>
                <a:pathLst>
                  <a:path extrusionOk="0" h="2061" w="2061">
                    <a:moveTo>
                      <a:pt x="1030" y="206"/>
                    </a:moveTo>
                    <a:cubicBezTo>
                      <a:pt x="1490" y="206"/>
                      <a:pt x="1870" y="571"/>
                      <a:pt x="1870" y="1030"/>
                    </a:cubicBezTo>
                    <a:cubicBezTo>
                      <a:pt x="1870" y="1490"/>
                      <a:pt x="1490" y="1870"/>
                      <a:pt x="1030" y="1870"/>
                    </a:cubicBezTo>
                    <a:cubicBezTo>
                      <a:pt x="587" y="1870"/>
                      <a:pt x="207" y="1490"/>
                      <a:pt x="207" y="1030"/>
                    </a:cubicBezTo>
                    <a:cubicBezTo>
                      <a:pt x="207" y="571"/>
                      <a:pt x="587" y="206"/>
                      <a:pt x="1030" y="206"/>
                    </a:cubicBezTo>
                    <a:close/>
                    <a:moveTo>
                      <a:pt x="1030" y="1"/>
                    </a:moveTo>
                    <a:cubicBezTo>
                      <a:pt x="460" y="1"/>
                      <a:pt x="1" y="460"/>
                      <a:pt x="1" y="1030"/>
                    </a:cubicBezTo>
                    <a:cubicBezTo>
                      <a:pt x="1" y="1601"/>
                      <a:pt x="476" y="2060"/>
                      <a:pt x="1030" y="2060"/>
                    </a:cubicBezTo>
                    <a:cubicBezTo>
                      <a:pt x="1585" y="2060"/>
                      <a:pt x="2060" y="1601"/>
                      <a:pt x="2060" y="1030"/>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16"/>
              <p:cNvSpPr/>
              <p:nvPr/>
            </p:nvSpPr>
            <p:spPr>
              <a:xfrm>
                <a:off x="2603575" y="2817275"/>
                <a:ext cx="51525" cy="51925"/>
              </a:xfrm>
              <a:custGeom>
                <a:rect b="b" l="l" r="r" t="t"/>
                <a:pathLst>
                  <a:path extrusionOk="0" h="2077" w="2061">
                    <a:moveTo>
                      <a:pt x="1030" y="207"/>
                    </a:moveTo>
                    <a:cubicBezTo>
                      <a:pt x="1490" y="207"/>
                      <a:pt x="1854" y="587"/>
                      <a:pt x="1854" y="1047"/>
                    </a:cubicBezTo>
                    <a:cubicBezTo>
                      <a:pt x="1854" y="1490"/>
                      <a:pt x="1490" y="1870"/>
                      <a:pt x="1030" y="1870"/>
                    </a:cubicBezTo>
                    <a:cubicBezTo>
                      <a:pt x="571" y="1870"/>
                      <a:pt x="191" y="1490"/>
                      <a:pt x="191" y="1047"/>
                    </a:cubicBezTo>
                    <a:cubicBezTo>
                      <a:pt x="191" y="587"/>
                      <a:pt x="571" y="207"/>
                      <a:pt x="1030" y="207"/>
                    </a:cubicBezTo>
                    <a:close/>
                    <a:moveTo>
                      <a:pt x="1030" y="1"/>
                    </a:moveTo>
                    <a:cubicBezTo>
                      <a:pt x="460" y="1"/>
                      <a:pt x="1" y="492"/>
                      <a:pt x="1" y="1031"/>
                    </a:cubicBezTo>
                    <a:cubicBezTo>
                      <a:pt x="1" y="1617"/>
                      <a:pt x="476" y="2076"/>
                      <a:pt x="1030" y="2076"/>
                    </a:cubicBezTo>
                    <a:cubicBezTo>
                      <a:pt x="1585" y="2076"/>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16"/>
              <p:cNvSpPr/>
              <p:nvPr/>
            </p:nvSpPr>
            <p:spPr>
              <a:xfrm>
                <a:off x="2647925" y="2782825"/>
                <a:ext cx="51525" cy="51525"/>
              </a:xfrm>
              <a:custGeom>
                <a:rect b="b" l="l" r="r" t="t"/>
                <a:pathLst>
                  <a:path extrusionOk="0" h="2061" w="2061">
                    <a:moveTo>
                      <a:pt x="1031" y="207"/>
                    </a:moveTo>
                    <a:cubicBezTo>
                      <a:pt x="1490" y="207"/>
                      <a:pt x="1870" y="571"/>
                      <a:pt x="1870" y="1030"/>
                    </a:cubicBezTo>
                    <a:cubicBezTo>
                      <a:pt x="1870" y="1490"/>
                      <a:pt x="1490" y="1870"/>
                      <a:pt x="1031" y="1870"/>
                    </a:cubicBezTo>
                    <a:cubicBezTo>
                      <a:pt x="587" y="1870"/>
                      <a:pt x="207" y="1490"/>
                      <a:pt x="207" y="1030"/>
                    </a:cubicBezTo>
                    <a:cubicBezTo>
                      <a:pt x="207" y="571"/>
                      <a:pt x="587" y="207"/>
                      <a:pt x="1031" y="207"/>
                    </a:cubicBezTo>
                    <a:close/>
                    <a:moveTo>
                      <a:pt x="1031" y="1"/>
                    </a:moveTo>
                    <a:cubicBezTo>
                      <a:pt x="460" y="1"/>
                      <a:pt x="1" y="476"/>
                      <a:pt x="1" y="1030"/>
                    </a:cubicBezTo>
                    <a:cubicBezTo>
                      <a:pt x="1" y="1601"/>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16"/>
              <p:cNvSpPr/>
              <p:nvPr/>
            </p:nvSpPr>
            <p:spPr>
              <a:xfrm>
                <a:off x="3964850" y="2084975"/>
                <a:ext cx="51500" cy="51500"/>
              </a:xfrm>
              <a:custGeom>
                <a:rect b="b" l="l" r="r" t="t"/>
                <a:pathLst>
                  <a:path extrusionOk="0" h="2060" w="2060">
                    <a:moveTo>
                      <a:pt x="1030" y="190"/>
                    </a:moveTo>
                    <a:cubicBezTo>
                      <a:pt x="1490" y="190"/>
                      <a:pt x="1870" y="570"/>
                      <a:pt x="1870" y="1030"/>
                    </a:cubicBezTo>
                    <a:cubicBezTo>
                      <a:pt x="1870" y="1473"/>
                      <a:pt x="1490" y="1854"/>
                      <a:pt x="1030" y="1854"/>
                    </a:cubicBezTo>
                    <a:cubicBezTo>
                      <a:pt x="587" y="1854"/>
                      <a:pt x="206" y="1473"/>
                      <a:pt x="206" y="1030"/>
                    </a:cubicBezTo>
                    <a:cubicBezTo>
                      <a:pt x="206" y="570"/>
                      <a:pt x="587" y="190"/>
                      <a:pt x="1030" y="190"/>
                    </a:cubicBezTo>
                    <a:close/>
                    <a:moveTo>
                      <a:pt x="1030" y="0"/>
                    </a:moveTo>
                    <a:cubicBezTo>
                      <a:pt x="460" y="0"/>
                      <a:pt x="0" y="444"/>
                      <a:pt x="0" y="1030"/>
                    </a:cubicBezTo>
                    <a:cubicBezTo>
                      <a:pt x="0"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71" name="Google Shape;771;p16"/>
            <p:cNvPicPr preferRelativeResize="0"/>
            <p:nvPr/>
          </p:nvPicPr>
          <p:blipFill>
            <a:blip r:embed="rId3">
              <a:alphaModFix amt="40000"/>
            </a:blip>
            <a:stretch>
              <a:fillRect/>
            </a:stretch>
          </p:blipFill>
          <p:spPr>
            <a:xfrm>
              <a:off x="7423500" y="4233425"/>
              <a:ext cx="1177350" cy="1177350"/>
            </a:xfrm>
            <a:prstGeom prst="rect">
              <a:avLst/>
            </a:prstGeom>
            <a:noFill/>
            <a:ln>
              <a:noFill/>
            </a:ln>
          </p:spPr>
        </p:pic>
        <p:pic>
          <p:nvPicPr>
            <p:cNvPr id="772" name="Google Shape;772;p16"/>
            <p:cNvPicPr preferRelativeResize="0"/>
            <p:nvPr/>
          </p:nvPicPr>
          <p:blipFill>
            <a:blip r:embed="rId3">
              <a:alphaModFix amt="40000"/>
            </a:blip>
            <a:stretch>
              <a:fillRect/>
            </a:stretch>
          </p:blipFill>
          <p:spPr>
            <a:xfrm>
              <a:off x="8300725" y="3586650"/>
              <a:ext cx="1177350" cy="1177350"/>
            </a:xfrm>
            <a:prstGeom prst="rect">
              <a:avLst/>
            </a:prstGeom>
            <a:noFill/>
            <a:ln>
              <a:noFill/>
            </a:ln>
          </p:spPr>
        </p:pic>
        <p:pic>
          <p:nvPicPr>
            <p:cNvPr id="773" name="Google Shape;773;p16"/>
            <p:cNvPicPr preferRelativeResize="0"/>
            <p:nvPr/>
          </p:nvPicPr>
          <p:blipFill>
            <a:blip r:embed="rId3">
              <a:alphaModFix amt="40000"/>
            </a:blip>
            <a:stretch>
              <a:fillRect/>
            </a:stretch>
          </p:blipFill>
          <p:spPr>
            <a:xfrm>
              <a:off x="8300725" y="4233425"/>
              <a:ext cx="1177350" cy="1177350"/>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1_1">
    <p:spTree>
      <p:nvGrpSpPr>
        <p:cNvPr id="774" name="Shape 774"/>
        <p:cNvGrpSpPr/>
        <p:nvPr/>
      </p:nvGrpSpPr>
      <p:grpSpPr>
        <a:xfrm>
          <a:off x="0" y="0"/>
          <a:ext cx="0" cy="0"/>
          <a:chOff x="0" y="0"/>
          <a:chExt cx="0" cy="0"/>
        </a:xfrm>
      </p:grpSpPr>
      <p:pic>
        <p:nvPicPr>
          <p:cNvPr id="775" name="Google Shape;775;p17"/>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776" name="Google Shape;776;p17"/>
          <p:cNvSpPr txBox="1"/>
          <p:nvPr>
            <p:ph idx="1" type="subTitle"/>
          </p:nvPr>
        </p:nvSpPr>
        <p:spPr>
          <a:xfrm>
            <a:off x="2603399" y="1289100"/>
            <a:ext cx="3937200" cy="72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Char char="●"/>
              <a:defRPr/>
            </a:lvl1pPr>
            <a:lvl2pPr lvl="1" rtl="0" algn="ctr">
              <a:lnSpc>
                <a:spcPct val="100000"/>
              </a:lnSpc>
              <a:spcBef>
                <a:spcPts val="0"/>
              </a:spcBef>
              <a:spcAft>
                <a:spcPts val="0"/>
              </a:spcAft>
              <a:buSzPts val="1200"/>
              <a:buChar char="○"/>
              <a:defRPr/>
            </a:lvl2pPr>
            <a:lvl3pPr lvl="2" rtl="0" algn="ctr">
              <a:lnSpc>
                <a:spcPct val="100000"/>
              </a:lnSpc>
              <a:spcBef>
                <a:spcPts val="0"/>
              </a:spcBef>
              <a:spcAft>
                <a:spcPts val="0"/>
              </a:spcAft>
              <a:buSzPts val="1200"/>
              <a:buChar char="■"/>
              <a:defRPr/>
            </a:lvl3pPr>
            <a:lvl4pPr lvl="3" rtl="0" algn="ctr">
              <a:lnSpc>
                <a:spcPct val="100000"/>
              </a:lnSpc>
              <a:spcBef>
                <a:spcPts val="0"/>
              </a:spcBef>
              <a:spcAft>
                <a:spcPts val="0"/>
              </a:spcAft>
              <a:buSzPts val="1200"/>
              <a:buChar char="●"/>
              <a:defRPr/>
            </a:lvl4pPr>
            <a:lvl5pPr lvl="4" rtl="0" algn="ctr">
              <a:lnSpc>
                <a:spcPct val="100000"/>
              </a:lnSpc>
              <a:spcBef>
                <a:spcPts val="0"/>
              </a:spcBef>
              <a:spcAft>
                <a:spcPts val="0"/>
              </a:spcAft>
              <a:buSzPts val="1200"/>
              <a:buChar char="○"/>
              <a:defRPr/>
            </a:lvl5pPr>
            <a:lvl6pPr lvl="5" rtl="0" algn="ctr">
              <a:lnSpc>
                <a:spcPct val="100000"/>
              </a:lnSpc>
              <a:spcBef>
                <a:spcPts val="0"/>
              </a:spcBef>
              <a:spcAft>
                <a:spcPts val="0"/>
              </a:spcAft>
              <a:buSzPts val="1200"/>
              <a:buChar char="■"/>
              <a:defRPr/>
            </a:lvl6pPr>
            <a:lvl7pPr lvl="6" rtl="0" algn="ctr">
              <a:lnSpc>
                <a:spcPct val="100000"/>
              </a:lnSpc>
              <a:spcBef>
                <a:spcPts val="0"/>
              </a:spcBef>
              <a:spcAft>
                <a:spcPts val="0"/>
              </a:spcAft>
              <a:buSzPts val="1200"/>
              <a:buChar char="●"/>
              <a:defRPr/>
            </a:lvl7pPr>
            <a:lvl8pPr lvl="7" rtl="0" algn="ctr">
              <a:lnSpc>
                <a:spcPct val="100000"/>
              </a:lnSpc>
              <a:spcBef>
                <a:spcPts val="0"/>
              </a:spcBef>
              <a:spcAft>
                <a:spcPts val="0"/>
              </a:spcAft>
              <a:buSzPts val="1200"/>
              <a:buChar char="○"/>
              <a:defRPr/>
            </a:lvl8pPr>
            <a:lvl9pPr lvl="8" rtl="0" algn="ctr">
              <a:lnSpc>
                <a:spcPct val="100000"/>
              </a:lnSpc>
              <a:spcBef>
                <a:spcPts val="0"/>
              </a:spcBef>
              <a:spcAft>
                <a:spcPts val="0"/>
              </a:spcAft>
              <a:buSzPts val="1200"/>
              <a:buChar char="■"/>
              <a:defRPr/>
            </a:lvl9pPr>
          </a:lstStyle>
          <a:p/>
        </p:txBody>
      </p:sp>
      <p:sp>
        <p:nvSpPr>
          <p:cNvPr id="777" name="Google Shape;777;p17"/>
          <p:cNvSpPr txBox="1"/>
          <p:nvPr>
            <p:ph type="title"/>
          </p:nvPr>
        </p:nvSpPr>
        <p:spPr>
          <a:xfrm>
            <a:off x="2603399" y="566400"/>
            <a:ext cx="3937200" cy="722700"/>
          </a:xfrm>
          <a:prstGeom prst="rect">
            <a:avLst/>
          </a:prstGeom>
        </p:spPr>
        <p:txBody>
          <a:bodyPr anchorCtr="0" anchor="b"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778" name="Google Shape;778;p17"/>
          <p:cNvSpPr/>
          <p:nvPr>
            <p:ph idx="2" type="pic"/>
          </p:nvPr>
        </p:nvSpPr>
        <p:spPr>
          <a:xfrm>
            <a:off x="715099" y="566400"/>
            <a:ext cx="1859700" cy="4010700"/>
          </a:xfrm>
          <a:prstGeom prst="rect">
            <a:avLst/>
          </a:prstGeom>
          <a:noFill/>
          <a:ln cap="flat" cmpd="sng" w="9525">
            <a:solidFill>
              <a:schemeClr val="dk1"/>
            </a:solidFill>
            <a:prstDash val="solid"/>
            <a:round/>
            <a:headEnd len="sm" w="sm" type="none"/>
            <a:tailEnd len="sm" w="sm" type="none"/>
          </a:ln>
        </p:spPr>
      </p:sp>
      <p:sp>
        <p:nvSpPr>
          <p:cNvPr id="779" name="Google Shape;779;p17"/>
          <p:cNvSpPr/>
          <p:nvPr>
            <p:ph idx="3" type="pic"/>
          </p:nvPr>
        </p:nvSpPr>
        <p:spPr>
          <a:xfrm>
            <a:off x="6569199" y="566400"/>
            <a:ext cx="1859700" cy="4010700"/>
          </a:xfrm>
          <a:prstGeom prst="rect">
            <a:avLst/>
          </a:prstGeom>
          <a:noFill/>
          <a:ln cap="flat" cmpd="sng" w="9525">
            <a:solidFill>
              <a:schemeClr val="dk1"/>
            </a:solidFill>
            <a:prstDash val="solid"/>
            <a:round/>
            <a:headEnd len="sm" w="sm" type="none"/>
            <a:tailEnd len="sm" w="sm" type="none"/>
          </a:ln>
        </p:spPr>
      </p:sp>
      <p:sp>
        <p:nvSpPr>
          <p:cNvPr id="780" name="Google Shape;780;p17"/>
          <p:cNvSpPr/>
          <p:nvPr>
            <p:ph idx="4" type="pic"/>
          </p:nvPr>
        </p:nvSpPr>
        <p:spPr>
          <a:xfrm>
            <a:off x="2983049" y="2206800"/>
            <a:ext cx="3177900" cy="2370300"/>
          </a:xfrm>
          <a:prstGeom prst="rect">
            <a:avLst/>
          </a:prstGeom>
          <a:noFill/>
          <a:ln cap="flat" cmpd="sng" w="9525">
            <a:solidFill>
              <a:schemeClr val="dk1"/>
            </a:solidFill>
            <a:prstDash val="solid"/>
            <a:round/>
            <a:headEnd len="sm" w="sm" type="none"/>
            <a:tailEnd len="sm" w="sm" type="none"/>
          </a:ln>
        </p:spPr>
      </p:sp>
      <p:grpSp>
        <p:nvGrpSpPr>
          <p:cNvPr id="781" name="Google Shape;781;p17"/>
          <p:cNvGrpSpPr/>
          <p:nvPr/>
        </p:nvGrpSpPr>
        <p:grpSpPr>
          <a:xfrm rot="10800000">
            <a:off x="-2949077" y="-289112"/>
            <a:ext cx="3920587" cy="1824125"/>
            <a:chOff x="7423500" y="3586650"/>
            <a:chExt cx="3920587" cy="1824125"/>
          </a:xfrm>
        </p:grpSpPr>
        <p:grpSp>
          <p:nvGrpSpPr>
            <p:cNvPr id="782" name="Google Shape;782;p17"/>
            <p:cNvGrpSpPr/>
            <p:nvPr/>
          </p:nvGrpSpPr>
          <p:grpSpPr>
            <a:xfrm>
              <a:off x="7802532" y="3702559"/>
              <a:ext cx="3541556" cy="1323917"/>
              <a:chOff x="2133050" y="2071900"/>
              <a:chExt cx="2132825" cy="797300"/>
            </a:xfrm>
          </p:grpSpPr>
          <p:sp>
            <p:nvSpPr>
              <p:cNvPr id="783" name="Google Shape;783;p17"/>
              <p:cNvSpPr/>
              <p:nvPr/>
            </p:nvSpPr>
            <p:spPr>
              <a:xfrm>
                <a:off x="2270875" y="2219625"/>
                <a:ext cx="747000" cy="267375"/>
              </a:xfrm>
              <a:custGeom>
                <a:rect b="b" l="l" r="r" t="t"/>
                <a:pathLst>
                  <a:path extrusionOk="0" h="10695" w="29880">
                    <a:moveTo>
                      <a:pt x="20359" y="1"/>
                    </a:moveTo>
                    <a:lnTo>
                      <a:pt x="17111" y="3359"/>
                    </a:lnTo>
                    <a:lnTo>
                      <a:pt x="5799" y="3359"/>
                    </a:lnTo>
                    <a:lnTo>
                      <a:pt x="1" y="9126"/>
                    </a:lnTo>
                    <a:lnTo>
                      <a:pt x="1" y="10694"/>
                    </a:lnTo>
                    <a:lnTo>
                      <a:pt x="191" y="10694"/>
                    </a:lnTo>
                    <a:lnTo>
                      <a:pt x="191" y="9205"/>
                    </a:lnTo>
                    <a:lnTo>
                      <a:pt x="5878" y="3565"/>
                    </a:lnTo>
                    <a:lnTo>
                      <a:pt x="17190" y="3565"/>
                    </a:lnTo>
                    <a:lnTo>
                      <a:pt x="20438" y="191"/>
                    </a:lnTo>
                    <a:lnTo>
                      <a:pt x="29405" y="191"/>
                    </a:lnTo>
                    <a:lnTo>
                      <a:pt x="29737" y="507"/>
                    </a:lnTo>
                    <a:lnTo>
                      <a:pt x="29880" y="365"/>
                    </a:lnTo>
                    <a:lnTo>
                      <a:pt x="2948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17"/>
              <p:cNvSpPr/>
              <p:nvPr/>
            </p:nvSpPr>
            <p:spPr>
              <a:xfrm>
                <a:off x="2182175" y="2199825"/>
                <a:ext cx="1311375" cy="282025"/>
              </a:xfrm>
              <a:custGeom>
                <a:rect b="b" l="l" r="r" t="t"/>
                <a:pathLst>
                  <a:path extrusionOk="0" h="11281" w="52455">
                    <a:moveTo>
                      <a:pt x="23907" y="0"/>
                    </a:moveTo>
                    <a:lnTo>
                      <a:pt x="20659" y="3359"/>
                    </a:lnTo>
                    <a:lnTo>
                      <a:pt x="9347" y="3359"/>
                    </a:lnTo>
                    <a:lnTo>
                      <a:pt x="1505" y="11090"/>
                    </a:lnTo>
                    <a:lnTo>
                      <a:pt x="0" y="11090"/>
                    </a:lnTo>
                    <a:lnTo>
                      <a:pt x="0" y="11280"/>
                    </a:lnTo>
                    <a:lnTo>
                      <a:pt x="1584" y="11280"/>
                    </a:lnTo>
                    <a:lnTo>
                      <a:pt x="9426" y="3565"/>
                    </a:lnTo>
                    <a:lnTo>
                      <a:pt x="20738" y="3565"/>
                    </a:lnTo>
                    <a:lnTo>
                      <a:pt x="23986" y="190"/>
                    </a:lnTo>
                    <a:lnTo>
                      <a:pt x="52455" y="190"/>
                    </a:lnTo>
                    <a:lnTo>
                      <a:pt x="5245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17"/>
              <p:cNvSpPr/>
              <p:nvPr/>
            </p:nvSpPr>
            <p:spPr>
              <a:xfrm>
                <a:off x="3182625" y="2105550"/>
                <a:ext cx="901850" cy="61825"/>
              </a:xfrm>
              <a:custGeom>
                <a:rect b="b" l="l" r="r" t="t"/>
                <a:pathLst>
                  <a:path extrusionOk="0" h="2473" w="36074">
                    <a:moveTo>
                      <a:pt x="33254" y="1"/>
                    </a:moveTo>
                    <a:lnTo>
                      <a:pt x="33254" y="207"/>
                    </a:lnTo>
                    <a:lnTo>
                      <a:pt x="34094" y="207"/>
                    </a:lnTo>
                    <a:lnTo>
                      <a:pt x="35646" y="2187"/>
                    </a:lnTo>
                    <a:lnTo>
                      <a:pt x="31559" y="2187"/>
                    </a:lnTo>
                    <a:lnTo>
                      <a:pt x="29658" y="207"/>
                    </a:lnTo>
                    <a:lnTo>
                      <a:pt x="27709" y="207"/>
                    </a:lnTo>
                    <a:lnTo>
                      <a:pt x="26014" y="1981"/>
                    </a:lnTo>
                    <a:lnTo>
                      <a:pt x="15986" y="1981"/>
                    </a:lnTo>
                    <a:lnTo>
                      <a:pt x="14417" y="207"/>
                    </a:lnTo>
                    <a:lnTo>
                      <a:pt x="1901" y="207"/>
                    </a:lnTo>
                    <a:lnTo>
                      <a:pt x="0" y="2361"/>
                    </a:lnTo>
                    <a:lnTo>
                      <a:pt x="159" y="2472"/>
                    </a:lnTo>
                    <a:lnTo>
                      <a:pt x="2012" y="397"/>
                    </a:lnTo>
                    <a:lnTo>
                      <a:pt x="14338" y="397"/>
                    </a:lnTo>
                    <a:lnTo>
                      <a:pt x="15906" y="2187"/>
                    </a:lnTo>
                    <a:lnTo>
                      <a:pt x="26093" y="2187"/>
                    </a:lnTo>
                    <a:lnTo>
                      <a:pt x="27788" y="397"/>
                    </a:lnTo>
                    <a:lnTo>
                      <a:pt x="29578" y="397"/>
                    </a:lnTo>
                    <a:lnTo>
                      <a:pt x="31480" y="2377"/>
                    </a:lnTo>
                    <a:lnTo>
                      <a:pt x="36074" y="2377"/>
                    </a:lnTo>
                    <a:lnTo>
                      <a:pt x="341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17"/>
              <p:cNvSpPr/>
              <p:nvPr/>
            </p:nvSpPr>
            <p:spPr>
              <a:xfrm>
                <a:off x="3306975" y="2135275"/>
                <a:ext cx="934350" cy="79225"/>
              </a:xfrm>
              <a:custGeom>
                <a:rect b="b" l="l" r="r" t="t"/>
                <a:pathLst>
                  <a:path extrusionOk="0" h="3169" w="37374">
                    <a:moveTo>
                      <a:pt x="96" y="0"/>
                    </a:moveTo>
                    <a:lnTo>
                      <a:pt x="96" y="206"/>
                    </a:lnTo>
                    <a:lnTo>
                      <a:pt x="8730" y="206"/>
                    </a:lnTo>
                    <a:lnTo>
                      <a:pt x="10932" y="2376"/>
                    </a:lnTo>
                    <a:lnTo>
                      <a:pt x="37168" y="2376"/>
                    </a:lnTo>
                    <a:lnTo>
                      <a:pt x="37168" y="2978"/>
                    </a:lnTo>
                    <a:lnTo>
                      <a:pt x="11012" y="2978"/>
                    </a:lnTo>
                    <a:lnTo>
                      <a:pt x="8809" y="792"/>
                    </a:lnTo>
                    <a:lnTo>
                      <a:pt x="1" y="792"/>
                    </a:lnTo>
                    <a:lnTo>
                      <a:pt x="1" y="998"/>
                    </a:lnTo>
                    <a:lnTo>
                      <a:pt x="8730" y="998"/>
                    </a:lnTo>
                    <a:lnTo>
                      <a:pt x="10932" y="3169"/>
                    </a:lnTo>
                    <a:lnTo>
                      <a:pt x="37374" y="3169"/>
                    </a:lnTo>
                    <a:lnTo>
                      <a:pt x="37374" y="2186"/>
                    </a:lnTo>
                    <a:lnTo>
                      <a:pt x="11012" y="2186"/>
                    </a:lnTo>
                    <a:lnTo>
                      <a:pt x="88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17"/>
              <p:cNvSpPr/>
              <p:nvPr/>
            </p:nvSpPr>
            <p:spPr>
              <a:xfrm>
                <a:off x="2627350" y="2303600"/>
                <a:ext cx="1638525" cy="516475"/>
              </a:xfrm>
              <a:custGeom>
                <a:rect b="b" l="l" r="r" t="t"/>
                <a:pathLst>
                  <a:path extrusionOk="0" h="20659" w="65541">
                    <a:moveTo>
                      <a:pt x="40747" y="0"/>
                    </a:moveTo>
                    <a:lnTo>
                      <a:pt x="34743" y="5941"/>
                    </a:lnTo>
                    <a:lnTo>
                      <a:pt x="31923" y="5941"/>
                    </a:lnTo>
                    <a:lnTo>
                      <a:pt x="29420" y="3375"/>
                    </a:lnTo>
                    <a:lnTo>
                      <a:pt x="21293" y="3375"/>
                    </a:lnTo>
                    <a:lnTo>
                      <a:pt x="13926" y="10694"/>
                    </a:lnTo>
                    <a:lnTo>
                      <a:pt x="8016" y="10694"/>
                    </a:lnTo>
                    <a:lnTo>
                      <a:pt x="6844" y="11882"/>
                    </a:lnTo>
                    <a:lnTo>
                      <a:pt x="3660" y="11882"/>
                    </a:lnTo>
                    <a:lnTo>
                      <a:pt x="2377" y="13245"/>
                    </a:lnTo>
                    <a:lnTo>
                      <a:pt x="2377" y="17189"/>
                    </a:lnTo>
                    <a:lnTo>
                      <a:pt x="0" y="19645"/>
                    </a:lnTo>
                    <a:lnTo>
                      <a:pt x="0" y="20659"/>
                    </a:lnTo>
                    <a:lnTo>
                      <a:pt x="190" y="20659"/>
                    </a:lnTo>
                    <a:lnTo>
                      <a:pt x="190" y="19724"/>
                    </a:lnTo>
                    <a:lnTo>
                      <a:pt x="2567" y="17269"/>
                    </a:lnTo>
                    <a:lnTo>
                      <a:pt x="2567" y="13324"/>
                    </a:lnTo>
                    <a:lnTo>
                      <a:pt x="3739" y="12088"/>
                    </a:lnTo>
                    <a:lnTo>
                      <a:pt x="6923" y="12088"/>
                    </a:lnTo>
                    <a:lnTo>
                      <a:pt x="8096" y="10900"/>
                    </a:lnTo>
                    <a:lnTo>
                      <a:pt x="14005" y="10900"/>
                    </a:lnTo>
                    <a:lnTo>
                      <a:pt x="21372" y="3565"/>
                    </a:lnTo>
                    <a:lnTo>
                      <a:pt x="29341" y="3565"/>
                    </a:lnTo>
                    <a:lnTo>
                      <a:pt x="31844" y="6147"/>
                    </a:lnTo>
                    <a:lnTo>
                      <a:pt x="34838" y="6147"/>
                    </a:lnTo>
                    <a:lnTo>
                      <a:pt x="40826" y="206"/>
                    </a:lnTo>
                    <a:lnTo>
                      <a:pt x="55354" y="206"/>
                    </a:lnTo>
                    <a:lnTo>
                      <a:pt x="57144" y="1980"/>
                    </a:lnTo>
                    <a:lnTo>
                      <a:pt x="65541" y="1980"/>
                    </a:lnTo>
                    <a:lnTo>
                      <a:pt x="65541" y="1790"/>
                    </a:lnTo>
                    <a:lnTo>
                      <a:pt x="57223" y="1790"/>
                    </a:lnTo>
                    <a:lnTo>
                      <a:pt x="554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17"/>
              <p:cNvSpPr/>
              <p:nvPr/>
            </p:nvSpPr>
            <p:spPr>
              <a:xfrm>
                <a:off x="2216225" y="2328550"/>
                <a:ext cx="1225450" cy="460250"/>
              </a:xfrm>
              <a:custGeom>
                <a:rect b="b" l="l" r="r" t="t"/>
                <a:pathLst>
                  <a:path extrusionOk="0" h="18410" w="49018">
                    <a:moveTo>
                      <a:pt x="37928" y="0"/>
                    </a:moveTo>
                    <a:lnTo>
                      <a:pt x="31242" y="6923"/>
                    </a:lnTo>
                    <a:lnTo>
                      <a:pt x="13039" y="6923"/>
                    </a:lnTo>
                    <a:lnTo>
                      <a:pt x="9950" y="10076"/>
                    </a:lnTo>
                    <a:lnTo>
                      <a:pt x="9902" y="10092"/>
                    </a:lnTo>
                    <a:lnTo>
                      <a:pt x="9902" y="12357"/>
                    </a:lnTo>
                    <a:lnTo>
                      <a:pt x="7130" y="15162"/>
                    </a:lnTo>
                    <a:lnTo>
                      <a:pt x="7130" y="17110"/>
                    </a:lnTo>
                    <a:lnTo>
                      <a:pt x="5878" y="18219"/>
                    </a:lnTo>
                    <a:lnTo>
                      <a:pt x="2488" y="18219"/>
                    </a:lnTo>
                    <a:lnTo>
                      <a:pt x="1189" y="17031"/>
                    </a:lnTo>
                    <a:lnTo>
                      <a:pt x="1" y="17031"/>
                    </a:lnTo>
                    <a:lnTo>
                      <a:pt x="1" y="17221"/>
                    </a:lnTo>
                    <a:lnTo>
                      <a:pt x="1141" y="17221"/>
                    </a:lnTo>
                    <a:lnTo>
                      <a:pt x="2409" y="18409"/>
                    </a:lnTo>
                    <a:lnTo>
                      <a:pt x="5942" y="18409"/>
                    </a:lnTo>
                    <a:lnTo>
                      <a:pt x="7336" y="17189"/>
                    </a:lnTo>
                    <a:lnTo>
                      <a:pt x="7336" y="15241"/>
                    </a:lnTo>
                    <a:lnTo>
                      <a:pt x="10108" y="12437"/>
                    </a:lnTo>
                    <a:lnTo>
                      <a:pt x="10108" y="10171"/>
                    </a:lnTo>
                    <a:lnTo>
                      <a:pt x="13118" y="7129"/>
                    </a:lnTo>
                    <a:lnTo>
                      <a:pt x="31321" y="7129"/>
                    </a:lnTo>
                    <a:lnTo>
                      <a:pt x="38007" y="190"/>
                    </a:lnTo>
                    <a:lnTo>
                      <a:pt x="45912" y="190"/>
                    </a:lnTo>
                    <a:lnTo>
                      <a:pt x="48780" y="2963"/>
                    </a:lnTo>
                    <a:lnTo>
                      <a:pt x="48796" y="3834"/>
                    </a:lnTo>
                    <a:lnTo>
                      <a:pt x="45992" y="982"/>
                    </a:lnTo>
                    <a:lnTo>
                      <a:pt x="37928" y="982"/>
                    </a:lnTo>
                    <a:lnTo>
                      <a:pt x="31242" y="7716"/>
                    </a:lnTo>
                    <a:lnTo>
                      <a:pt x="13372" y="7716"/>
                    </a:lnTo>
                    <a:lnTo>
                      <a:pt x="12279" y="8872"/>
                    </a:lnTo>
                    <a:lnTo>
                      <a:pt x="12279" y="10884"/>
                    </a:lnTo>
                    <a:lnTo>
                      <a:pt x="12484" y="10884"/>
                    </a:lnTo>
                    <a:lnTo>
                      <a:pt x="12484" y="8951"/>
                    </a:lnTo>
                    <a:lnTo>
                      <a:pt x="13451" y="7922"/>
                    </a:lnTo>
                    <a:lnTo>
                      <a:pt x="31321" y="7922"/>
                    </a:lnTo>
                    <a:lnTo>
                      <a:pt x="38007" y="1188"/>
                    </a:lnTo>
                    <a:lnTo>
                      <a:pt x="45912" y="1188"/>
                    </a:lnTo>
                    <a:lnTo>
                      <a:pt x="49017" y="4357"/>
                    </a:lnTo>
                    <a:lnTo>
                      <a:pt x="48986" y="2884"/>
                    </a:lnTo>
                    <a:lnTo>
                      <a:pt x="459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17"/>
              <p:cNvSpPr/>
              <p:nvPr/>
            </p:nvSpPr>
            <p:spPr>
              <a:xfrm>
                <a:off x="2338600" y="2308750"/>
                <a:ext cx="1145850" cy="383400"/>
              </a:xfrm>
              <a:custGeom>
                <a:rect b="b" l="l" r="r" t="t"/>
                <a:pathLst>
                  <a:path extrusionOk="0" h="15336" w="45834">
                    <a:moveTo>
                      <a:pt x="32763" y="0"/>
                    </a:moveTo>
                    <a:lnTo>
                      <a:pt x="25919" y="6923"/>
                    </a:lnTo>
                    <a:lnTo>
                      <a:pt x="10457" y="6923"/>
                    </a:lnTo>
                    <a:lnTo>
                      <a:pt x="8096" y="4547"/>
                    </a:lnTo>
                    <a:lnTo>
                      <a:pt x="4215" y="4547"/>
                    </a:lnTo>
                    <a:lnTo>
                      <a:pt x="3233" y="5513"/>
                    </a:lnTo>
                    <a:lnTo>
                      <a:pt x="3233" y="12009"/>
                    </a:lnTo>
                    <a:lnTo>
                      <a:pt x="1" y="15209"/>
                    </a:lnTo>
                    <a:lnTo>
                      <a:pt x="143" y="15336"/>
                    </a:lnTo>
                    <a:lnTo>
                      <a:pt x="3423" y="12088"/>
                    </a:lnTo>
                    <a:lnTo>
                      <a:pt x="3423" y="5593"/>
                    </a:lnTo>
                    <a:lnTo>
                      <a:pt x="4294" y="4753"/>
                    </a:lnTo>
                    <a:lnTo>
                      <a:pt x="8017" y="4753"/>
                    </a:lnTo>
                    <a:lnTo>
                      <a:pt x="10378" y="7129"/>
                    </a:lnTo>
                    <a:lnTo>
                      <a:pt x="25999" y="7129"/>
                    </a:lnTo>
                    <a:lnTo>
                      <a:pt x="32843" y="190"/>
                    </a:lnTo>
                    <a:lnTo>
                      <a:pt x="43916" y="190"/>
                    </a:lnTo>
                    <a:lnTo>
                      <a:pt x="45691" y="1933"/>
                    </a:lnTo>
                    <a:lnTo>
                      <a:pt x="45833" y="1774"/>
                    </a:lnTo>
                    <a:lnTo>
                      <a:pt x="440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17"/>
              <p:cNvSpPr/>
              <p:nvPr/>
            </p:nvSpPr>
            <p:spPr>
              <a:xfrm>
                <a:off x="2270875" y="2288925"/>
                <a:ext cx="1995000" cy="386200"/>
              </a:xfrm>
              <a:custGeom>
                <a:rect b="b" l="l" r="r" t="t"/>
                <a:pathLst>
                  <a:path extrusionOk="0" h="15448" w="79800">
                    <a:moveTo>
                      <a:pt x="34886" y="1"/>
                    </a:moveTo>
                    <a:lnTo>
                      <a:pt x="28074" y="6734"/>
                    </a:lnTo>
                    <a:lnTo>
                      <a:pt x="13720" y="6734"/>
                    </a:lnTo>
                    <a:lnTo>
                      <a:pt x="11360" y="4358"/>
                    </a:lnTo>
                    <a:lnTo>
                      <a:pt x="6084" y="4358"/>
                    </a:lnTo>
                    <a:lnTo>
                      <a:pt x="5150" y="5482"/>
                    </a:lnTo>
                    <a:lnTo>
                      <a:pt x="5150" y="11978"/>
                    </a:lnTo>
                    <a:lnTo>
                      <a:pt x="1918" y="15242"/>
                    </a:lnTo>
                    <a:lnTo>
                      <a:pt x="1" y="15242"/>
                    </a:lnTo>
                    <a:lnTo>
                      <a:pt x="1" y="15447"/>
                    </a:lnTo>
                    <a:lnTo>
                      <a:pt x="1997" y="15447"/>
                    </a:lnTo>
                    <a:lnTo>
                      <a:pt x="5340" y="12057"/>
                    </a:lnTo>
                    <a:lnTo>
                      <a:pt x="5340" y="5546"/>
                    </a:lnTo>
                    <a:lnTo>
                      <a:pt x="6179" y="4548"/>
                    </a:lnTo>
                    <a:lnTo>
                      <a:pt x="11281" y="4548"/>
                    </a:lnTo>
                    <a:lnTo>
                      <a:pt x="13641" y="6924"/>
                    </a:lnTo>
                    <a:lnTo>
                      <a:pt x="28153" y="6924"/>
                    </a:lnTo>
                    <a:lnTo>
                      <a:pt x="34997" y="191"/>
                    </a:lnTo>
                    <a:lnTo>
                      <a:pt x="79800" y="191"/>
                    </a:lnTo>
                    <a:lnTo>
                      <a:pt x="798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17"/>
              <p:cNvSpPr/>
              <p:nvPr/>
            </p:nvSpPr>
            <p:spPr>
              <a:xfrm>
                <a:off x="2607925" y="2239425"/>
                <a:ext cx="850775" cy="188150"/>
              </a:xfrm>
              <a:custGeom>
                <a:rect b="b" l="l" r="r" t="t"/>
                <a:pathLst>
                  <a:path extrusionOk="0" h="7526" w="34031">
                    <a:moveTo>
                      <a:pt x="20580" y="1"/>
                    </a:moveTo>
                    <a:lnTo>
                      <a:pt x="14592" y="5736"/>
                    </a:lnTo>
                    <a:lnTo>
                      <a:pt x="11978" y="5736"/>
                    </a:lnTo>
                    <a:lnTo>
                      <a:pt x="11075" y="4944"/>
                    </a:lnTo>
                    <a:lnTo>
                      <a:pt x="9665" y="4944"/>
                    </a:lnTo>
                    <a:lnTo>
                      <a:pt x="7653" y="6924"/>
                    </a:lnTo>
                    <a:lnTo>
                      <a:pt x="1363" y="6924"/>
                    </a:lnTo>
                    <a:lnTo>
                      <a:pt x="460" y="5942"/>
                    </a:lnTo>
                    <a:lnTo>
                      <a:pt x="5562" y="5942"/>
                    </a:lnTo>
                    <a:lnTo>
                      <a:pt x="7193" y="4310"/>
                    </a:lnTo>
                    <a:lnTo>
                      <a:pt x="7051" y="4167"/>
                    </a:lnTo>
                    <a:lnTo>
                      <a:pt x="5467" y="5736"/>
                    </a:lnTo>
                    <a:lnTo>
                      <a:pt x="1" y="5736"/>
                    </a:lnTo>
                    <a:lnTo>
                      <a:pt x="1268" y="7130"/>
                    </a:lnTo>
                    <a:lnTo>
                      <a:pt x="7732" y="7130"/>
                    </a:lnTo>
                    <a:lnTo>
                      <a:pt x="9744" y="5149"/>
                    </a:lnTo>
                    <a:lnTo>
                      <a:pt x="11011" y="5149"/>
                    </a:lnTo>
                    <a:lnTo>
                      <a:pt x="11899" y="5942"/>
                    </a:lnTo>
                    <a:lnTo>
                      <a:pt x="14671" y="5942"/>
                    </a:lnTo>
                    <a:lnTo>
                      <a:pt x="20660" y="191"/>
                    </a:lnTo>
                    <a:lnTo>
                      <a:pt x="25476" y="191"/>
                    </a:lnTo>
                    <a:lnTo>
                      <a:pt x="32969" y="207"/>
                    </a:lnTo>
                    <a:lnTo>
                      <a:pt x="33540" y="793"/>
                    </a:lnTo>
                    <a:lnTo>
                      <a:pt x="21135" y="793"/>
                    </a:lnTo>
                    <a:lnTo>
                      <a:pt x="14544" y="7320"/>
                    </a:lnTo>
                    <a:lnTo>
                      <a:pt x="10473" y="7320"/>
                    </a:lnTo>
                    <a:lnTo>
                      <a:pt x="10473" y="7526"/>
                    </a:lnTo>
                    <a:lnTo>
                      <a:pt x="14624" y="7526"/>
                    </a:lnTo>
                    <a:lnTo>
                      <a:pt x="21214" y="983"/>
                    </a:lnTo>
                    <a:lnTo>
                      <a:pt x="34031" y="983"/>
                    </a:lnTo>
                    <a:lnTo>
                      <a:pt x="33048" y="16"/>
                    </a:lnTo>
                    <a:lnTo>
                      <a:pt x="2547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17"/>
              <p:cNvSpPr/>
              <p:nvPr/>
            </p:nvSpPr>
            <p:spPr>
              <a:xfrm>
                <a:off x="2686750" y="2749175"/>
                <a:ext cx="134675" cy="49125"/>
              </a:xfrm>
              <a:custGeom>
                <a:rect b="b" l="l" r="r" t="t"/>
                <a:pathLst>
                  <a:path extrusionOk="0" h="1965" w="5387">
                    <a:moveTo>
                      <a:pt x="1601" y="0"/>
                    </a:moveTo>
                    <a:lnTo>
                      <a:pt x="1" y="1648"/>
                    </a:lnTo>
                    <a:lnTo>
                      <a:pt x="143" y="1790"/>
                    </a:lnTo>
                    <a:lnTo>
                      <a:pt x="1680" y="206"/>
                    </a:lnTo>
                    <a:lnTo>
                      <a:pt x="3470" y="206"/>
                    </a:lnTo>
                    <a:lnTo>
                      <a:pt x="5229" y="1965"/>
                    </a:lnTo>
                    <a:lnTo>
                      <a:pt x="5387" y="1822"/>
                    </a:lnTo>
                    <a:lnTo>
                      <a:pt x="35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17"/>
              <p:cNvSpPr/>
              <p:nvPr/>
            </p:nvSpPr>
            <p:spPr>
              <a:xfrm>
                <a:off x="3467400" y="217645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17"/>
              <p:cNvSpPr/>
              <p:nvPr/>
            </p:nvSpPr>
            <p:spPr>
              <a:xfrm>
                <a:off x="2234450" y="2646575"/>
                <a:ext cx="46750" cy="46775"/>
              </a:xfrm>
              <a:custGeom>
                <a:rect b="b" l="l" r="r" t="t"/>
                <a:pathLst>
                  <a:path extrusionOk="0" h="1871" w="1870">
                    <a:moveTo>
                      <a:pt x="935" y="1"/>
                    </a:moveTo>
                    <a:cubicBezTo>
                      <a:pt x="428" y="1"/>
                      <a:pt x="0" y="429"/>
                      <a:pt x="0" y="936"/>
                    </a:cubicBezTo>
                    <a:cubicBezTo>
                      <a:pt x="0" y="1442"/>
                      <a:pt x="428" y="1870"/>
                      <a:pt x="935" y="1870"/>
                    </a:cubicBezTo>
                    <a:cubicBezTo>
                      <a:pt x="1458" y="1870"/>
                      <a:pt x="1870" y="1442"/>
                      <a:pt x="1870" y="936"/>
                    </a:cubicBezTo>
                    <a:cubicBezTo>
                      <a:pt x="1870" y="429"/>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17"/>
              <p:cNvSpPr/>
              <p:nvPr/>
            </p:nvSpPr>
            <p:spPr>
              <a:xfrm>
                <a:off x="2175025" y="2735700"/>
                <a:ext cx="46775" cy="46750"/>
              </a:xfrm>
              <a:custGeom>
                <a:rect b="b" l="l" r="r" t="t"/>
                <a:pathLst>
                  <a:path extrusionOk="0" h="1870" w="1871">
                    <a:moveTo>
                      <a:pt x="936" y="0"/>
                    </a:moveTo>
                    <a:cubicBezTo>
                      <a:pt x="429" y="0"/>
                      <a:pt x="1" y="428"/>
                      <a:pt x="1" y="935"/>
                    </a:cubicBezTo>
                    <a:cubicBezTo>
                      <a:pt x="1" y="1442"/>
                      <a:pt x="429" y="1870"/>
                      <a:pt x="936" y="1870"/>
                    </a:cubicBezTo>
                    <a:cubicBezTo>
                      <a:pt x="1458" y="1870"/>
                      <a:pt x="1870" y="1442"/>
                      <a:pt x="1870" y="935"/>
                    </a:cubicBezTo>
                    <a:cubicBezTo>
                      <a:pt x="1870" y="428"/>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17"/>
              <p:cNvSpPr/>
              <p:nvPr/>
            </p:nvSpPr>
            <p:spPr>
              <a:xfrm>
                <a:off x="2502175" y="2587175"/>
                <a:ext cx="46375" cy="46750"/>
              </a:xfrm>
              <a:custGeom>
                <a:rect b="b" l="l" r="r" t="t"/>
                <a:pathLst>
                  <a:path extrusionOk="0" h="1870" w="1855">
                    <a:moveTo>
                      <a:pt x="920" y="0"/>
                    </a:moveTo>
                    <a:cubicBezTo>
                      <a:pt x="413" y="0"/>
                      <a:pt x="1" y="428"/>
                      <a:pt x="1" y="935"/>
                    </a:cubicBezTo>
                    <a:cubicBezTo>
                      <a:pt x="1" y="1442"/>
                      <a:pt x="413" y="1870"/>
                      <a:pt x="920" y="1870"/>
                    </a:cubicBezTo>
                    <a:cubicBezTo>
                      <a:pt x="1443" y="1870"/>
                      <a:pt x="1854" y="1442"/>
                      <a:pt x="1854" y="935"/>
                    </a:cubicBezTo>
                    <a:cubicBezTo>
                      <a:pt x="1854" y="428"/>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17"/>
              <p:cNvSpPr/>
              <p:nvPr/>
            </p:nvSpPr>
            <p:spPr>
              <a:xfrm>
                <a:off x="2774275" y="2309925"/>
                <a:ext cx="46775" cy="46775"/>
              </a:xfrm>
              <a:custGeom>
                <a:rect b="b" l="l" r="r" t="t"/>
                <a:pathLst>
                  <a:path extrusionOk="0" h="1871" w="1871">
                    <a:moveTo>
                      <a:pt x="935" y="1"/>
                    </a:moveTo>
                    <a:cubicBezTo>
                      <a:pt x="413" y="1"/>
                      <a:pt x="1" y="428"/>
                      <a:pt x="1" y="935"/>
                    </a:cubicBezTo>
                    <a:cubicBezTo>
                      <a:pt x="1" y="1442"/>
                      <a:pt x="413" y="1870"/>
                      <a:pt x="935" y="1870"/>
                    </a:cubicBezTo>
                    <a:cubicBezTo>
                      <a:pt x="1442" y="1870"/>
                      <a:pt x="1870" y="1442"/>
                      <a:pt x="1870" y="935"/>
                    </a:cubicBezTo>
                    <a:cubicBezTo>
                      <a:pt x="1870" y="428"/>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17"/>
              <p:cNvSpPr/>
              <p:nvPr/>
            </p:nvSpPr>
            <p:spPr>
              <a:xfrm>
                <a:off x="2803975" y="2780450"/>
                <a:ext cx="46775" cy="46375"/>
              </a:xfrm>
              <a:custGeom>
                <a:rect b="b" l="l" r="r" t="t"/>
                <a:pathLst>
                  <a:path extrusionOk="0" h="1855" w="1871">
                    <a:moveTo>
                      <a:pt x="936" y="1"/>
                    </a:moveTo>
                    <a:cubicBezTo>
                      <a:pt x="413" y="1"/>
                      <a:pt x="1" y="413"/>
                      <a:pt x="1" y="935"/>
                    </a:cubicBezTo>
                    <a:cubicBezTo>
                      <a:pt x="1" y="1442"/>
                      <a:pt x="413" y="1854"/>
                      <a:pt x="936" y="1854"/>
                    </a:cubicBezTo>
                    <a:cubicBezTo>
                      <a:pt x="1443" y="1854"/>
                      <a:pt x="1870" y="1442"/>
                      <a:pt x="1870" y="935"/>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17"/>
              <p:cNvSpPr/>
              <p:nvPr/>
            </p:nvSpPr>
            <p:spPr>
              <a:xfrm>
                <a:off x="3462250" y="2334875"/>
                <a:ext cx="46750" cy="46375"/>
              </a:xfrm>
              <a:custGeom>
                <a:rect b="b" l="l" r="r" t="t"/>
                <a:pathLst>
                  <a:path extrusionOk="0" h="1855" w="1870">
                    <a:moveTo>
                      <a:pt x="935" y="1"/>
                    </a:moveTo>
                    <a:cubicBezTo>
                      <a:pt x="428" y="1"/>
                      <a:pt x="0" y="413"/>
                      <a:pt x="0" y="935"/>
                    </a:cubicBezTo>
                    <a:cubicBezTo>
                      <a:pt x="0" y="1442"/>
                      <a:pt x="428" y="1854"/>
                      <a:pt x="935" y="1854"/>
                    </a:cubicBezTo>
                    <a:cubicBezTo>
                      <a:pt x="1458" y="1854"/>
                      <a:pt x="1870" y="1442"/>
                      <a:pt x="1870" y="935"/>
                    </a:cubicBezTo>
                    <a:cubicBezTo>
                      <a:pt x="1870" y="413"/>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17"/>
              <p:cNvSpPr/>
              <p:nvPr/>
            </p:nvSpPr>
            <p:spPr>
              <a:xfrm>
                <a:off x="3165600" y="2141600"/>
                <a:ext cx="46350" cy="46750"/>
              </a:xfrm>
              <a:custGeom>
                <a:rect b="b" l="l" r="r" t="t"/>
                <a:pathLst>
                  <a:path extrusionOk="0" h="1870" w="1854">
                    <a:moveTo>
                      <a:pt x="919" y="1"/>
                    </a:moveTo>
                    <a:cubicBezTo>
                      <a:pt x="412" y="1"/>
                      <a:pt x="0" y="428"/>
                      <a:pt x="0" y="935"/>
                    </a:cubicBezTo>
                    <a:cubicBezTo>
                      <a:pt x="0" y="1442"/>
                      <a:pt x="412" y="1870"/>
                      <a:pt x="919" y="1870"/>
                    </a:cubicBezTo>
                    <a:cubicBezTo>
                      <a:pt x="1442" y="1870"/>
                      <a:pt x="1854" y="1442"/>
                      <a:pt x="1854" y="935"/>
                    </a:cubicBezTo>
                    <a:cubicBezTo>
                      <a:pt x="1854" y="428"/>
                      <a:pt x="1442" y="1"/>
                      <a:pt x="9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17"/>
              <p:cNvSpPr/>
              <p:nvPr/>
            </p:nvSpPr>
            <p:spPr>
              <a:xfrm>
                <a:off x="2843600" y="2404200"/>
                <a:ext cx="46750" cy="46350"/>
              </a:xfrm>
              <a:custGeom>
                <a:rect b="b" l="l" r="r" t="t"/>
                <a:pathLst>
                  <a:path extrusionOk="0" h="1854" w="1870">
                    <a:moveTo>
                      <a:pt x="935" y="0"/>
                    </a:moveTo>
                    <a:cubicBezTo>
                      <a:pt x="412" y="0"/>
                      <a:pt x="0" y="412"/>
                      <a:pt x="0" y="935"/>
                    </a:cubicBezTo>
                    <a:cubicBezTo>
                      <a:pt x="0" y="1442"/>
                      <a:pt x="412"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17"/>
              <p:cNvSpPr/>
              <p:nvPr/>
            </p:nvSpPr>
            <p:spPr>
              <a:xfrm>
                <a:off x="2249500" y="248340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17"/>
              <p:cNvSpPr/>
              <p:nvPr/>
            </p:nvSpPr>
            <p:spPr>
              <a:xfrm>
                <a:off x="2864575" y="2111500"/>
                <a:ext cx="217075" cy="25375"/>
              </a:xfrm>
              <a:custGeom>
                <a:rect b="b" l="l" r="r" t="t"/>
                <a:pathLst>
                  <a:path extrusionOk="0" h="1015" w="8683">
                    <a:moveTo>
                      <a:pt x="8556" y="0"/>
                    </a:moveTo>
                    <a:lnTo>
                      <a:pt x="7700" y="808"/>
                    </a:lnTo>
                    <a:lnTo>
                      <a:pt x="730" y="808"/>
                    </a:lnTo>
                    <a:lnTo>
                      <a:pt x="128" y="238"/>
                    </a:lnTo>
                    <a:lnTo>
                      <a:pt x="1" y="381"/>
                    </a:lnTo>
                    <a:lnTo>
                      <a:pt x="650" y="1014"/>
                    </a:lnTo>
                    <a:lnTo>
                      <a:pt x="7780" y="1014"/>
                    </a:lnTo>
                    <a:lnTo>
                      <a:pt x="8683" y="143"/>
                    </a:lnTo>
                    <a:lnTo>
                      <a:pt x="85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17"/>
              <p:cNvSpPr/>
              <p:nvPr/>
            </p:nvSpPr>
            <p:spPr>
              <a:xfrm>
                <a:off x="3067775" y="2079025"/>
                <a:ext cx="46750" cy="46350"/>
              </a:xfrm>
              <a:custGeom>
                <a:rect b="b" l="l" r="r" t="t"/>
                <a:pathLst>
                  <a:path extrusionOk="0" h="1854" w="1870">
                    <a:moveTo>
                      <a:pt x="935" y="0"/>
                    </a:moveTo>
                    <a:cubicBezTo>
                      <a:pt x="428" y="0"/>
                      <a:pt x="0" y="412"/>
                      <a:pt x="0" y="919"/>
                    </a:cubicBezTo>
                    <a:cubicBezTo>
                      <a:pt x="0" y="1442"/>
                      <a:pt x="428"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17"/>
              <p:cNvSpPr/>
              <p:nvPr/>
            </p:nvSpPr>
            <p:spPr>
              <a:xfrm>
                <a:off x="2827750" y="2071900"/>
                <a:ext cx="51500" cy="51500"/>
              </a:xfrm>
              <a:custGeom>
                <a:rect b="b" l="l" r="r" t="t"/>
                <a:pathLst>
                  <a:path extrusionOk="0" h="2060" w="2060">
                    <a:moveTo>
                      <a:pt x="1030" y="174"/>
                    </a:moveTo>
                    <a:cubicBezTo>
                      <a:pt x="1490" y="174"/>
                      <a:pt x="1870" y="555"/>
                      <a:pt x="1870" y="1014"/>
                    </a:cubicBezTo>
                    <a:cubicBezTo>
                      <a:pt x="1870" y="1474"/>
                      <a:pt x="1490" y="1838"/>
                      <a:pt x="1030" y="1838"/>
                    </a:cubicBezTo>
                    <a:cubicBezTo>
                      <a:pt x="571" y="1838"/>
                      <a:pt x="206" y="1474"/>
                      <a:pt x="206" y="1014"/>
                    </a:cubicBezTo>
                    <a:cubicBezTo>
                      <a:pt x="206" y="555"/>
                      <a:pt x="571" y="174"/>
                      <a:pt x="1030" y="174"/>
                    </a:cubicBezTo>
                    <a:close/>
                    <a:moveTo>
                      <a:pt x="1030" y="0"/>
                    </a:moveTo>
                    <a:cubicBezTo>
                      <a:pt x="476" y="0"/>
                      <a:pt x="0" y="460"/>
                      <a:pt x="0" y="1030"/>
                    </a:cubicBezTo>
                    <a:cubicBezTo>
                      <a:pt x="0" y="1600"/>
                      <a:pt x="476" y="2060"/>
                      <a:pt x="1030" y="2060"/>
                    </a:cubicBezTo>
                    <a:cubicBezTo>
                      <a:pt x="1601" y="2060"/>
                      <a:pt x="2060" y="1584"/>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17"/>
              <p:cNvSpPr/>
              <p:nvPr/>
            </p:nvSpPr>
            <p:spPr>
              <a:xfrm>
                <a:off x="3261825" y="2119425"/>
                <a:ext cx="51525" cy="51500"/>
              </a:xfrm>
              <a:custGeom>
                <a:rect b="b" l="l" r="r" t="t"/>
                <a:pathLst>
                  <a:path extrusionOk="0" h="2060" w="2061">
                    <a:moveTo>
                      <a:pt x="1031" y="206"/>
                    </a:moveTo>
                    <a:cubicBezTo>
                      <a:pt x="1490" y="206"/>
                      <a:pt x="1870" y="571"/>
                      <a:pt x="1870" y="1030"/>
                    </a:cubicBezTo>
                    <a:cubicBezTo>
                      <a:pt x="1870" y="1490"/>
                      <a:pt x="1490" y="1870"/>
                      <a:pt x="1031" y="1870"/>
                    </a:cubicBezTo>
                    <a:cubicBezTo>
                      <a:pt x="587" y="1870"/>
                      <a:pt x="207" y="1490"/>
                      <a:pt x="207" y="1030"/>
                    </a:cubicBezTo>
                    <a:cubicBezTo>
                      <a:pt x="207" y="571"/>
                      <a:pt x="587" y="206"/>
                      <a:pt x="1031" y="206"/>
                    </a:cubicBezTo>
                    <a:close/>
                    <a:moveTo>
                      <a:pt x="1031" y="0"/>
                    </a:moveTo>
                    <a:cubicBezTo>
                      <a:pt x="460" y="0"/>
                      <a:pt x="1" y="460"/>
                      <a:pt x="1" y="1030"/>
                    </a:cubicBezTo>
                    <a:cubicBezTo>
                      <a:pt x="1" y="1600"/>
                      <a:pt x="476" y="2060"/>
                      <a:pt x="1031" y="2060"/>
                    </a:cubicBezTo>
                    <a:cubicBezTo>
                      <a:pt x="1585" y="2060"/>
                      <a:pt x="2060" y="1600"/>
                      <a:pt x="2060" y="1030"/>
                    </a:cubicBezTo>
                    <a:cubicBezTo>
                      <a:pt x="2060" y="460"/>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17"/>
              <p:cNvSpPr/>
              <p:nvPr/>
            </p:nvSpPr>
            <p:spPr>
              <a:xfrm>
                <a:off x="3004400" y="2223575"/>
                <a:ext cx="51500" cy="51525"/>
              </a:xfrm>
              <a:custGeom>
                <a:rect b="b" l="l" r="r" t="t"/>
                <a:pathLst>
                  <a:path extrusionOk="0" h="2061" w="2060">
                    <a:moveTo>
                      <a:pt x="1030" y="191"/>
                    </a:moveTo>
                    <a:cubicBezTo>
                      <a:pt x="1489" y="191"/>
                      <a:pt x="1870" y="571"/>
                      <a:pt x="1870" y="1031"/>
                    </a:cubicBezTo>
                    <a:cubicBezTo>
                      <a:pt x="1870" y="1474"/>
                      <a:pt x="1489" y="1855"/>
                      <a:pt x="1030" y="1855"/>
                    </a:cubicBezTo>
                    <a:cubicBezTo>
                      <a:pt x="586" y="1855"/>
                      <a:pt x="206" y="1474"/>
                      <a:pt x="206" y="1031"/>
                    </a:cubicBezTo>
                    <a:cubicBezTo>
                      <a:pt x="206" y="571"/>
                      <a:pt x="586" y="191"/>
                      <a:pt x="1030" y="191"/>
                    </a:cubicBezTo>
                    <a:close/>
                    <a:moveTo>
                      <a:pt x="1030" y="1"/>
                    </a:moveTo>
                    <a:cubicBezTo>
                      <a:pt x="460" y="1"/>
                      <a:pt x="0" y="445"/>
                      <a:pt x="0" y="1031"/>
                    </a:cubicBezTo>
                    <a:cubicBezTo>
                      <a:pt x="0" y="1601"/>
                      <a:pt x="476" y="2060"/>
                      <a:pt x="1030" y="2060"/>
                    </a:cubicBezTo>
                    <a:cubicBezTo>
                      <a:pt x="1584" y="2060"/>
                      <a:pt x="2060" y="1601"/>
                      <a:pt x="2060" y="1031"/>
                    </a:cubicBezTo>
                    <a:cubicBezTo>
                      <a:pt x="2060" y="445"/>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17"/>
              <p:cNvSpPr/>
              <p:nvPr/>
            </p:nvSpPr>
            <p:spPr>
              <a:xfrm>
                <a:off x="2301375" y="2683825"/>
                <a:ext cx="51525" cy="51500"/>
              </a:xfrm>
              <a:custGeom>
                <a:rect b="b" l="l" r="r" t="t"/>
                <a:pathLst>
                  <a:path extrusionOk="0" h="2060" w="2061">
                    <a:moveTo>
                      <a:pt x="1030" y="206"/>
                    </a:moveTo>
                    <a:cubicBezTo>
                      <a:pt x="1490" y="206"/>
                      <a:pt x="1870" y="570"/>
                      <a:pt x="1870" y="1030"/>
                    </a:cubicBezTo>
                    <a:cubicBezTo>
                      <a:pt x="1870" y="1489"/>
                      <a:pt x="1490" y="1869"/>
                      <a:pt x="1030" y="1869"/>
                    </a:cubicBezTo>
                    <a:cubicBezTo>
                      <a:pt x="571" y="1869"/>
                      <a:pt x="207" y="1489"/>
                      <a:pt x="207" y="1030"/>
                    </a:cubicBezTo>
                    <a:cubicBezTo>
                      <a:pt x="207" y="570"/>
                      <a:pt x="587" y="206"/>
                      <a:pt x="1030" y="206"/>
                    </a:cubicBezTo>
                    <a:close/>
                    <a:moveTo>
                      <a:pt x="1030" y="0"/>
                    </a:moveTo>
                    <a:cubicBezTo>
                      <a:pt x="460" y="0"/>
                      <a:pt x="1" y="459"/>
                      <a:pt x="1" y="1030"/>
                    </a:cubicBezTo>
                    <a:cubicBezTo>
                      <a:pt x="1" y="1600"/>
                      <a:pt x="476" y="2060"/>
                      <a:pt x="1030" y="2060"/>
                    </a:cubicBezTo>
                    <a:cubicBezTo>
                      <a:pt x="1585" y="2060"/>
                      <a:pt x="2060" y="1600"/>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17"/>
              <p:cNvSpPr/>
              <p:nvPr/>
            </p:nvSpPr>
            <p:spPr>
              <a:xfrm>
                <a:off x="2133050" y="2456075"/>
                <a:ext cx="51525" cy="51525"/>
              </a:xfrm>
              <a:custGeom>
                <a:rect b="b" l="l" r="r" t="t"/>
                <a:pathLst>
                  <a:path extrusionOk="0" h="2061" w="2061">
                    <a:moveTo>
                      <a:pt x="1030" y="206"/>
                    </a:moveTo>
                    <a:cubicBezTo>
                      <a:pt x="1490" y="206"/>
                      <a:pt x="1870" y="571"/>
                      <a:pt x="1870" y="1030"/>
                    </a:cubicBezTo>
                    <a:cubicBezTo>
                      <a:pt x="1870" y="1490"/>
                      <a:pt x="1490" y="1870"/>
                      <a:pt x="1030" y="1870"/>
                    </a:cubicBezTo>
                    <a:cubicBezTo>
                      <a:pt x="587" y="1870"/>
                      <a:pt x="207" y="1490"/>
                      <a:pt x="207" y="1030"/>
                    </a:cubicBezTo>
                    <a:cubicBezTo>
                      <a:pt x="207" y="571"/>
                      <a:pt x="587" y="206"/>
                      <a:pt x="1030" y="206"/>
                    </a:cubicBezTo>
                    <a:close/>
                    <a:moveTo>
                      <a:pt x="1030" y="1"/>
                    </a:moveTo>
                    <a:cubicBezTo>
                      <a:pt x="460" y="1"/>
                      <a:pt x="1" y="460"/>
                      <a:pt x="1" y="1030"/>
                    </a:cubicBezTo>
                    <a:cubicBezTo>
                      <a:pt x="1" y="1601"/>
                      <a:pt x="476" y="2060"/>
                      <a:pt x="1030" y="2060"/>
                    </a:cubicBezTo>
                    <a:cubicBezTo>
                      <a:pt x="1585" y="2060"/>
                      <a:pt x="2060" y="1601"/>
                      <a:pt x="2060" y="1030"/>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17"/>
              <p:cNvSpPr/>
              <p:nvPr/>
            </p:nvSpPr>
            <p:spPr>
              <a:xfrm>
                <a:off x="2603575" y="2817275"/>
                <a:ext cx="51525" cy="51925"/>
              </a:xfrm>
              <a:custGeom>
                <a:rect b="b" l="l" r="r" t="t"/>
                <a:pathLst>
                  <a:path extrusionOk="0" h="2077" w="2061">
                    <a:moveTo>
                      <a:pt x="1030" y="207"/>
                    </a:moveTo>
                    <a:cubicBezTo>
                      <a:pt x="1490" y="207"/>
                      <a:pt x="1854" y="587"/>
                      <a:pt x="1854" y="1047"/>
                    </a:cubicBezTo>
                    <a:cubicBezTo>
                      <a:pt x="1854" y="1490"/>
                      <a:pt x="1490" y="1870"/>
                      <a:pt x="1030" y="1870"/>
                    </a:cubicBezTo>
                    <a:cubicBezTo>
                      <a:pt x="571" y="1870"/>
                      <a:pt x="191" y="1490"/>
                      <a:pt x="191" y="1047"/>
                    </a:cubicBezTo>
                    <a:cubicBezTo>
                      <a:pt x="191" y="587"/>
                      <a:pt x="571" y="207"/>
                      <a:pt x="1030" y="207"/>
                    </a:cubicBezTo>
                    <a:close/>
                    <a:moveTo>
                      <a:pt x="1030" y="1"/>
                    </a:moveTo>
                    <a:cubicBezTo>
                      <a:pt x="460" y="1"/>
                      <a:pt x="1" y="492"/>
                      <a:pt x="1" y="1031"/>
                    </a:cubicBezTo>
                    <a:cubicBezTo>
                      <a:pt x="1" y="1617"/>
                      <a:pt x="476" y="2076"/>
                      <a:pt x="1030" y="2076"/>
                    </a:cubicBezTo>
                    <a:cubicBezTo>
                      <a:pt x="1585" y="2076"/>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17"/>
              <p:cNvSpPr/>
              <p:nvPr/>
            </p:nvSpPr>
            <p:spPr>
              <a:xfrm>
                <a:off x="2647925" y="2782825"/>
                <a:ext cx="51525" cy="51525"/>
              </a:xfrm>
              <a:custGeom>
                <a:rect b="b" l="l" r="r" t="t"/>
                <a:pathLst>
                  <a:path extrusionOk="0" h="2061" w="2061">
                    <a:moveTo>
                      <a:pt x="1031" y="207"/>
                    </a:moveTo>
                    <a:cubicBezTo>
                      <a:pt x="1490" y="207"/>
                      <a:pt x="1870" y="571"/>
                      <a:pt x="1870" y="1030"/>
                    </a:cubicBezTo>
                    <a:cubicBezTo>
                      <a:pt x="1870" y="1490"/>
                      <a:pt x="1490" y="1870"/>
                      <a:pt x="1031" y="1870"/>
                    </a:cubicBezTo>
                    <a:cubicBezTo>
                      <a:pt x="587" y="1870"/>
                      <a:pt x="207" y="1490"/>
                      <a:pt x="207" y="1030"/>
                    </a:cubicBezTo>
                    <a:cubicBezTo>
                      <a:pt x="207" y="571"/>
                      <a:pt x="587" y="207"/>
                      <a:pt x="1031" y="207"/>
                    </a:cubicBezTo>
                    <a:close/>
                    <a:moveTo>
                      <a:pt x="1031" y="1"/>
                    </a:moveTo>
                    <a:cubicBezTo>
                      <a:pt x="460" y="1"/>
                      <a:pt x="1" y="476"/>
                      <a:pt x="1" y="1030"/>
                    </a:cubicBezTo>
                    <a:cubicBezTo>
                      <a:pt x="1" y="1601"/>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17"/>
              <p:cNvSpPr/>
              <p:nvPr/>
            </p:nvSpPr>
            <p:spPr>
              <a:xfrm>
                <a:off x="3964850" y="2084975"/>
                <a:ext cx="51500" cy="51500"/>
              </a:xfrm>
              <a:custGeom>
                <a:rect b="b" l="l" r="r" t="t"/>
                <a:pathLst>
                  <a:path extrusionOk="0" h="2060" w="2060">
                    <a:moveTo>
                      <a:pt x="1030" y="190"/>
                    </a:moveTo>
                    <a:cubicBezTo>
                      <a:pt x="1490" y="190"/>
                      <a:pt x="1870" y="570"/>
                      <a:pt x="1870" y="1030"/>
                    </a:cubicBezTo>
                    <a:cubicBezTo>
                      <a:pt x="1870" y="1473"/>
                      <a:pt x="1490" y="1854"/>
                      <a:pt x="1030" y="1854"/>
                    </a:cubicBezTo>
                    <a:cubicBezTo>
                      <a:pt x="587" y="1854"/>
                      <a:pt x="206" y="1473"/>
                      <a:pt x="206" y="1030"/>
                    </a:cubicBezTo>
                    <a:cubicBezTo>
                      <a:pt x="206" y="570"/>
                      <a:pt x="587" y="190"/>
                      <a:pt x="1030" y="190"/>
                    </a:cubicBezTo>
                    <a:close/>
                    <a:moveTo>
                      <a:pt x="1030" y="0"/>
                    </a:moveTo>
                    <a:cubicBezTo>
                      <a:pt x="460" y="0"/>
                      <a:pt x="0" y="444"/>
                      <a:pt x="0" y="1030"/>
                    </a:cubicBezTo>
                    <a:cubicBezTo>
                      <a:pt x="0"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813" name="Google Shape;813;p17"/>
            <p:cNvPicPr preferRelativeResize="0"/>
            <p:nvPr/>
          </p:nvPicPr>
          <p:blipFill>
            <a:blip r:embed="rId3">
              <a:alphaModFix amt="40000"/>
            </a:blip>
            <a:stretch>
              <a:fillRect/>
            </a:stretch>
          </p:blipFill>
          <p:spPr>
            <a:xfrm>
              <a:off x="7423500" y="4233425"/>
              <a:ext cx="1177350" cy="1177350"/>
            </a:xfrm>
            <a:prstGeom prst="rect">
              <a:avLst/>
            </a:prstGeom>
            <a:noFill/>
            <a:ln>
              <a:noFill/>
            </a:ln>
          </p:spPr>
        </p:pic>
        <p:pic>
          <p:nvPicPr>
            <p:cNvPr id="814" name="Google Shape;814;p17"/>
            <p:cNvPicPr preferRelativeResize="0"/>
            <p:nvPr/>
          </p:nvPicPr>
          <p:blipFill>
            <a:blip r:embed="rId3">
              <a:alphaModFix amt="40000"/>
            </a:blip>
            <a:stretch>
              <a:fillRect/>
            </a:stretch>
          </p:blipFill>
          <p:spPr>
            <a:xfrm>
              <a:off x="8300725" y="3586650"/>
              <a:ext cx="1177350" cy="1177350"/>
            </a:xfrm>
            <a:prstGeom prst="rect">
              <a:avLst/>
            </a:prstGeom>
            <a:noFill/>
            <a:ln>
              <a:noFill/>
            </a:ln>
          </p:spPr>
        </p:pic>
        <p:pic>
          <p:nvPicPr>
            <p:cNvPr id="815" name="Google Shape;815;p17"/>
            <p:cNvPicPr preferRelativeResize="0"/>
            <p:nvPr/>
          </p:nvPicPr>
          <p:blipFill>
            <a:blip r:embed="rId3">
              <a:alphaModFix amt="40000"/>
            </a:blip>
            <a:stretch>
              <a:fillRect/>
            </a:stretch>
          </p:blipFill>
          <p:spPr>
            <a:xfrm>
              <a:off x="8300725" y="4233425"/>
              <a:ext cx="1177350" cy="1177350"/>
            </a:xfrm>
            <a:prstGeom prst="rect">
              <a:avLst/>
            </a:prstGeom>
            <a:noFill/>
            <a:ln>
              <a:noFill/>
            </a:ln>
          </p:spPr>
        </p:pic>
      </p:grpSp>
      <p:grpSp>
        <p:nvGrpSpPr>
          <p:cNvPr id="816" name="Google Shape;816;p17"/>
          <p:cNvGrpSpPr/>
          <p:nvPr/>
        </p:nvGrpSpPr>
        <p:grpSpPr>
          <a:xfrm rot="5400000">
            <a:off x="7181806" y="4282888"/>
            <a:ext cx="3920587" cy="1824125"/>
            <a:chOff x="7423500" y="3586650"/>
            <a:chExt cx="3920587" cy="1824125"/>
          </a:xfrm>
        </p:grpSpPr>
        <p:grpSp>
          <p:nvGrpSpPr>
            <p:cNvPr id="817" name="Google Shape;817;p17"/>
            <p:cNvGrpSpPr/>
            <p:nvPr/>
          </p:nvGrpSpPr>
          <p:grpSpPr>
            <a:xfrm>
              <a:off x="7802532" y="3702559"/>
              <a:ext cx="3541556" cy="1323917"/>
              <a:chOff x="2133050" y="2071900"/>
              <a:chExt cx="2132825" cy="797300"/>
            </a:xfrm>
          </p:grpSpPr>
          <p:sp>
            <p:nvSpPr>
              <p:cNvPr id="818" name="Google Shape;818;p17"/>
              <p:cNvSpPr/>
              <p:nvPr/>
            </p:nvSpPr>
            <p:spPr>
              <a:xfrm>
                <a:off x="2270875" y="2219625"/>
                <a:ext cx="747000" cy="267375"/>
              </a:xfrm>
              <a:custGeom>
                <a:rect b="b" l="l" r="r" t="t"/>
                <a:pathLst>
                  <a:path extrusionOk="0" h="10695" w="29880">
                    <a:moveTo>
                      <a:pt x="20359" y="1"/>
                    </a:moveTo>
                    <a:lnTo>
                      <a:pt x="17111" y="3359"/>
                    </a:lnTo>
                    <a:lnTo>
                      <a:pt x="5799" y="3359"/>
                    </a:lnTo>
                    <a:lnTo>
                      <a:pt x="1" y="9126"/>
                    </a:lnTo>
                    <a:lnTo>
                      <a:pt x="1" y="10694"/>
                    </a:lnTo>
                    <a:lnTo>
                      <a:pt x="191" y="10694"/>
                    </a:lnTo>
                    <a:lnTo>
                      <a:pt x="191" y="9205"/>
                    </a:lnTo>
                    <a:lnTo>
                      <a:pt x="5878" y="3565"/>
                    </a:lnTo>
                    <a:lnTo>
                      <a:pt x="17190" y="3565"/>
                    </a:lnTo>
                    <a:lnTo>
                      <a:pt x="20438" y="191"/>
                    </a:lnTo>
                    <a:lnTo>
                      <a:pt x="29405" y="191"/>
                    </a:lnTo>
                    <a:lnTo>
                      <a:pt x="29737" y="507"/>
                    </a:lnTo>
                    <a:lnTo>
                      <a:pt x="29880" y="365"/>
                    </a:lnTo>
                    <a:lnTo>
                      <a:pt x="2948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17"/>
              <p:cNvSpPr/>
              <p:nvPr/>
            </p:nvSpPr>
            <p:spPr>
              <a:xfrm>
                <a:off x="2182175" y="2199825"/>
                <a:ext cx="1311375" cy="282025"/>
              </a:xfrm>
              <a:custGeom>
                <a:rect b="b" l="l" r="r" t="t"/>
                <a:pathLst>
                  <a:path extrusionOk="0" h="11281" w="52455">
                    <a:moveTo>
                      <a:pt x="23907" y="0"/>
                    </a:moveTo>
                    <a:lnTo>
                      <a:pt x="20659" y="3359"/>
                    </a:lnTo>
                    <a:lnTo>
                      <a:pt x="9347" y="3359"/>
                    </a:lnTo>
                    <a:lnTo>
                      <a:pt x="1505" y="11090"/>
                    </a:lnTo>
                    <a:lnTo>
                      <a:pt x="0" y="11090"/>
                    </a:lnTo>
                    <a:lnTo>
                      <a:pt x="0" y="11280"/>
                    </a:lnTo>
                    <a:lnTo>
                      <a:pt x="1584" y="11280"/>
                    </a:lnTo>
                    <a:lnTo>
                      <a:pt x="9426" y="3565"/>
                    </a:lnTo>
                    <a:lnTo>
                      <a:pt x="20738" y="3565"/>
                    </a:lnTo>
                    <a:lnTo>
                      <a:pt x="23986" y="190"/>
                    </a:lnTo>
                    <a:lnTo>
                      <a:pt x="52455" y="190"/>
                    </a:lnTo>
                    <a:lnTo>
                      <a:pt x="5245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17"/>
              <p:cNvSpPr/>
              <p:nvPr/>
            </p:nvSpPr>
            <p:spPr>
              <a:xfrm>
                <a:off x="3182625" y="2105550"/>
                <a:ext cx="901850" cy="61825"/>
              </a:xfrm>
              <a:custGeom>
                <a:rect b="b" l="l" r="r" t="t"/>
                <a:pathLst>
                  <a:path extrusionOk="0" h="2473" w="36074">
                    <a:moveTo>
                      <a:pt x="33254" y="1"/>
                    </a:moveTo>
                    <a:lnTo>
                      <a:pt x="33254" y="207"/>
                    </a:lnTo>
                    <a:lnTo>
                      <a:pt x="34094" y="207"/>
                    </a:lnTo>
                    <a:lnTo>
                      <a:pt x="35646" y="2187"/>
                    </a:lnTo>
                    <a:lnTo>
                      <a:pt x="31559" y="2187"/>
                    </a:lnTo>
                    <a:lnTo>
                      <a:pt x="29658" y="207"/>
                    </a:lnTo>
                    <a:lnTo>
                      <a:pt x="27709" y="207"/>
                    </a:lnTo>
                    <a:lnTo>
                      <a:pt x="26014" y="1981"/>
                    </a:lnTo>
                    <a:lnTo>
                      <a:pt x="15986" y="1981"/>
                    </a:lnTo>
                    <a:lnTo>
                      <a:pt x="14417" y="207"/>
                    </a:lnTo>
                    <a:lnTo>
                      <a:pt x="1901" y="207"/>
                    </a:lnTo>
                    <a:lnTo>
                      <a:pt x="0" y="2361"/>
                    </a:lnTo>
                    <a:lnTo>
                      <a:pt x="159" y="2472"/>
                    </a:lnTo>
                    <a:lnTo>
                      <a:pt x="2012" y="397"/>
                    </a:lnTo>
                    <a:lnTo>
                      <a:pt x="14338" y="397"/>
                    </a:lnTo>
                    <a:lnTo>
                      <a:pt x="15906" y="2187"/>
                    </a:lnTo>
                    <a:lnTo>
                      <a:pt x="26093" y="2187"/>
                    </a:lnTo>
                    <a:lnTo>
                      <a:pt x="27788" y="397"/>
                    </a:lnTo>
                    <a:lnTo>
                      <a:pt x="29578" y="397"/>
                    </a:lnTo>
                    <a:lnTo>
                      <a:pt x="31480" y="2377"/>
                    </a:lnTo>
                    <a:lnTo>
                      <a:pt x="36074" y="2377"/>
                    </a:lnTo>
                    <a:lnTo>
                      <a:pt x="341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17"/>
              <p:cNvSpPr/>
              <p:nvPr/>
            </p:nvSpPr>
            <p:spPr>
              <a:xfrm>
                <a:off x="3306975" y="2135275"/>
                <a:ext cx="934350" cy="79225"/>
              </a:xfrm>
              <a:custGeom>
                <a:rect b="b" l="l" r="r" t="t"/>
                <a:pathLst>
                  <a:path extrusionOk="0" h="3169" w="37374">
                    <a:moveTo>
                      <a:pt x="96" y="0"/>
                    </a:moveTo>
                    <a:lnTo>
                      <a:pt x="96" y="206"/>
                    </a:lnTo>
                    <a:lnTo>
                      <a:pt x="8730" y="206"/>
                    </a:lnTo>
                    <a:lnTo>
                      <a:pt x="10932" y="2376"/>
                    </a:lnTo>
                    <a:lnTo>
                      <a:pt x="37168" y="2376"/>
                    </a:lnTo>
                    <a:lnTo>
                      <a:pt x="37168" y="2978"/>
                    </a:lnTo>
                    <a:lnTo>
                      <a:pt x="11012" y="2978"/>
                    </a:lnTo>
                    <a:lnTo>
                      <a:pt x="8809" y="792"/>
                    </a:lnTo>
                    <a:lnTo>
                      <a:pt x="1" y="792"/>
                    </a:lnTo>
                    <a:lnTo>
                      <a:pt x="1" y="998"/>
                    </a:lnTo>
                    <a:lnTo>
                      <a:pt x="8730" y="998"/>
                    </a:lnTo>
                    <a:lnTo>
                      <a:pt x="10932" y="3169"/>
                    </a:lnTo>
                    <a:lnTo>
                      <a:pt x="37374" y="3169"/>
                    </a:lnTo>
                    <a:lnTo>
                      <a:pt x="37374" y="2186"/>
                    </a:lnTo>
                    <a:lnTo>
                      <a:pt x="11012" y="2186"/>
                    </a:lnTo>
                    <a:lnTo>
                      <a:pt x="88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17"/>
              <p:cNvSpPr/>
              <p:nvPr/>
            </p:nvSpPr>
            <p:spPr>
              <a:xfrm>
                <a:off x="2627350" y="2303600"/>
                <a:ext cx="1638525" cy="516475"/>
              </a:xfrm>
              <a:custGeom>
                <a:rect b="b" l="l" r="r" t="t"/>
                <a:pathLst>
                  <a:path extrusionOk="0" h="20659" w="65541">
                    <a:moveTo>
                      <a:pt x="40747" y="0"/>
                    </a:moveTo>
                    <a:lnTo>
                      <a:pt x="34743" y="5941"/>
                    </a:lnTo>
                    <a:lnTo>
                      <a:pt x="31923" y="5941"/>
                    </a:lnTo>
                    <a:lnTo>
                      <a:pt x="29420" y="3375"/>
                    </a:lnTo>
                    <a:lnTo>
                      <a:pt x="21293" y="3375"/>
                    </a:lnTo>
                    <a:lnTo>
                      <a:pt x="13926" y="10694"/>
                    </a:lnTo>
                    <a:lnTo>
                      <a:pt x="8016" y="10694"/>
                    </a:lnTo>
                    <a:lnTo>
                      <a:pt x="6844" y="11882"/>
                    </a:lnTo>
                    <a:lnTo>
                      <a:pt x="3660" y="11882"/>
                    </a:lnTo>
                    <a:lnTo>
                      <a:pt x="2377" y="13245"/>
                    </a:lnTo>
                    <a:lnTo>
                      <a:pt x="2377" y="17189"/>
                    </a:lnTo>
                    <a:lnTo>
                      <a:pt x="0" y="19645"/>
                    </a:lnTo>
                    <a:lnTo>
                      <a:pt x="0" y="20659"/>
                    </a:lnTo>
                    <a:lnTo>
                      <a:pt x="190" y="20659"/>
                    </a:lnTo>
                    <a:lnTo>
                      <a:pt x="190" y="19724"/>
                    </a:lnTo>
                    <a:lnTo>
                      <a:pt x="2567" y="17269"/>
                    </a:lnTo>
                    <a:lnTo>
                      <a:pt x="2567" y="13324"/>
                    </a:lnTo>
                    <a:lnTo>
                      <a:pt x="3739" y="12088"/>
                    </a:lnTo>
                    <a:lnTo>
                      <a:pt x="6923" y="12088"/>
                    </a:lnTo>
                    <a:lnTo>
                      <a:pt x="8096" y="10900"/>
                    </a:lnTo>
                    <a:lnTo>
                      <a:pt x="14005" y="10900"/>
                    </a:lnTo>
                    <a:lnTo>
                      <a:pt x="21372" y="3565"/>
                    </a:lnTo>
                    <a:lnTo>
                      <a:pt x="29341" y="3565"/>
                    </a:lnTo>
                    <a:lnTo>
                      <a:pt x="31844" y="6147"/>
                    </a:lnTo>
                    <a:lnTo>
                      <a:pt x="34838" y="6147"/>
                    </a:lnTo>
                    <a:lnTo>
                      <a:pt x="40826" y="206"/>
                    </a:lnTo>
                    <a:lnTo>
                      <a:pt x="55354" y="206"/>
                    </a:lnTo>
                    <a:lnTo>
                      <a:pt x="57144" y="1980"/>
                    </a:lnTo>
                    <a:lnTo>
                      <a:pt x="65541" y="1980"/>
                    </a:lnTo>
                    <a:lnTo>
                      <a:pt x="65541" y="1790"/>
                    </a:lnTo>
                    <a:lnTo>
                      <a:pt x="57223" y="1790"/>
                    </a:lnTo>
                    <a:lnTo>
                      <a:pt x="554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17"/>
              <p:cNvSpPr/>
              <p:nvPr/>
            </p:nvSpPr>
            <p:spPr>
              <a:xfrm>
                <a:off x="2216225" y="2328550"/>
                <a:ext cx="1225450" cy="460250"/>
              </a:xfrm>
              <a:custGeom>
                <a:rect b="b" l="l" r="r" t="t"/>
                <a:pathLst>
                  <a:path extrusionOk="0" h="18410" w="49018">
                    <a:moveTo>
                      <a:pt x="37928" y="0"/>
                    </a:moveTo>
                    <a:lnTo>
                      <a:pt x="31242" y="6923"/>
                    </a:lnTo>
                    <a:lnTo>
                      <a:pt x="13039" y="6923"/>
                    </a:lnTo>
                    <a:lnTo>
                      <a:pt x="9950" y="10076"/>
                    </a:lnTo>
                    <a:lnTo>
                      <a:pt x="9902" y="10092"/>
                    </a:lnTo>
                    <a:lnTo>
                      <a:pt x="9902" y="12357"/>
                    </a:lnTo>
                    <a:lnTo>
                      <a:pt x="7130" y="15162"/>
                    </a:lnTo>
                    <a:lnTo>
                      <a:pt x="7130" y="17110"/>
                    </a:lnTo>
                    <a:lnTo>
                      <a:pt x="5878" y="18219"/>
                    </a:lnTo>
                    <a:lnTo>
                      <a:pt x="2488" y="18219"/>
                    </a:lnTo>
                    <a:lnTo>
                      <a:pt x="1189" y="17031"/>
                    </a:lnTo>
                    <a:lnTo>
                      <a:pt x="1" y="17031"/>
                    </a:lnTo>
                    <a:lnTo>
                      <a:pt x="1" y="17221"/>
                    </a:lnTo>
                    <a:lnTo>
                      <a:pt x="1141" y="17221"/>
                    </a:lnTo>
                    <a:lnTo>
                      <a:pt x="2409" y="18409"/>
                    </a:lnTo>
                    <a:lnTo>
                      <a:pt x="5942" y="18409"/>
                    </a:lnTo>
                    <a:lnTo>
                      <a:pt x="7336" y="17189"/>
                    </a:lnTo>
                    <a:lnTo>
                      <a:pt x="7336" y="15241"/>
                    </a:lnTo>
                    <a:lnTo>
                      <a:pt x="10108" y="12437"/>
                    </a:lnTo>
                    <a:lnTo>
                      <a:pt x="10108" y="10171"/>
                    </a:lnTo>
                    <a:lnTo>
                      <a:pt x="13118" y="7129"/>
                    </a:lnTo>
                    <a:lnTo>
                      <a:pt x="31321" y="7129"/>
                    </a:lnTo>
                    <a:lnTo>
                      <a:pt x="38007" y="190"/>
                    </a:lnTo>
                    <a:lnTo>
                      <a:pt x="45912" y="190"/>
                    </a:lnTo>
                    <a:lnTo>
                      <a:pt x="48780" y="2963"/>
                    </a:lnTo>
                    <a:lnTo>
                      <a:pt x="48796" y="3834"/>
                    </a:lnTo>
                    <a:lnTo>
                      <a:pt x="45992" y="982"/>
                    </a:lnTo>
                    <a:lnTo>
                      <a:pt x="37928" y="982"/>
                    </a:lnTo>
                    <a:lnTo>
                      <a:pt x="31242" y="7716"/>
                    </a:lnTo>
                    <a:lnTo>
                      <a:pt x="13372" y="7716"/>
                    </a:lnTo>
                    <a:lnTo>
                      <a:pt x="12279" y="8872"/>
                    </a:lnTo>
                    <a:lnTo>
                      <a:pt x="12279" y="10884"/>
                    </a:lnTo>
                    <a:lnTo>
                      <a:pt x="12484" y="10884"/>
                    </a:lnTo>
                    <a:lnTo>
                      <a:pt x="12484" y="8951"/>
                    </a:lnTo>
                    <a:lnTo>
                      <a:pt x="13451" y="7922"/>
                    </a:lnTo>
                    <a:lnTo>
                      <a:pt x="31321" y="7922"/>
                    </a:lnTo>
                    <a:lnTo>
                      <a:pt x="38007" y="1188"/>
                    </a:lnTo>
                    <a:lnTo>
                      <a:pt x="45912" y="1188"/>
                    </a:lnTo>
                    <a:lnTo>
                      <a:pt x="49017" y="4357"/>
                    </a:lnTo>
                    <a:lnTo>
                      <a:pt x="48986" y="2884"/>
                    </a:lnTo>
                    <a:lnTo>
                      <a:pt x="459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17"/>
              <p:cNvSpPr/>
              <p:nvPr/>
            </p:nvSpPr>
            <p:spPr>
              <a:xfrm>
                <a:off x="2338600" y="2308750"/>
                <a:ext cx="1145850" cy="383400"/>
              </a:xfrm>
              <a:custGeom>
                <a:rect b="b" l="l" r="r" t="t"/>
                <a:pathLst>
                  <a:path extrusionOk="0" h="15336" w="45834">
                    <a:moveTo>
                      <a:pt x="32763" y="0"/>
                    </a:moveTo>
                    <a:lnTo>
                      <a:pt x="25919" y="6923"/>
                    </a:lnTo>
                    <a:lnTo>
                      <a:pt x="10457" y="6923"/>
                    </a:lnTo>
                    <a:lnTo>
                      <a:pt x="8096" y="4547"/>
                    </a:lnTo>
                    <a:lnTo>
                      <a:pt x="4215" y="4547"/>
                    </a:lnTo>
                    <a:lnTo>
                      <a:pt x="3233" y="5513"/>
                    </a:lnTo>
                    <a:lnTo>
                      <a:pt x="3233" y="12009"/>
                    </a:lnTo>
                    <a:lnTo>
                      <a:pt x="1" y="15209"/>
                    </a:lnTo>
                    <a:lnTo>
                      <a:pt x="143" y="15336"/>
                    </a:lnTo>
                    <a:lnTo>
                      <a:pt x="3423" y="12088"/>
                    </a:lnTo>
                    <a:lnTo>
                      <a:pt x="3423" y="5593"/>
                    </a:lnTo>
                    <a:lnTo>
                      <a:pt x="4294" y="4753"/>
                    </a:lnTo>
                    <a:lnTo>
                      <a:pt x="8017" y="4753"/>
                    </a:lnTo>
                    <a:lnTo>
                      <a:pt x="10378" y="7129"/>
                    </a:lnTo>
                    <a:lnTo>
                      <a:pt x="25999" y="7129"/>
                    </a:lnTo>
                    <a:lnTo>
                      <a:pt x="32843" y="190"/>
                    </a:lnTo>
                    <a:lnTo>
                      <a:pt x="43916" y="190"/>
                    </a:lnTo>
                    <a:lnTo>
                      <a:pt x="45691" y="1933"/>
                    </a:lnTo>
                    <a:lnTo>
                      <a:pt x="45833" y="1774"/>
                    </a:lnTo>
                    <a:lnTo>
                      <a:pt x="440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17"/>
              <p:cNvSpPr/>
              <p:nvPr/>
            </p:nvSpPr>
            <p:spPr>
              <a:xfrm>
                <a:off x="2270875" y="2288925"/>
                <a:ext cx="1995000" cy="386200"/>
              </a:xfrm>
              <a:custGeom>
                <a:rect b="b" l="l" r="r" t="t"/>
                <a:pathLst>
                  <a:path extrusionOk="0" h="15448" w="79800">
                    <a:moveTo>
                      <a:pt x="34886" y="1"/>
                    </a:moveTo>
                    <a:lnTo>
                      <a:pt x="28074" y="6734"/>
                    </a:lnTo>
                    <a:lnTo>
                      <a:pt x="13720" y="6734"/>
                    </a:lnTo>
                    <a:lnTo>
                      <a:pt x="11360" y="4358"/>
                    </a:lnTo>
                    <a:lnTo>
                      <a:pt x="6084" y="4358"/>
                    </a:lnTo>
                    <a:lnTo>
                      <a:pt x="5150" y="5482"/>
                    </a:lnTo>
                    <a:lnTo>
                      <a:pt x="5150" y="11978"/>
                    </a:lnTo>
                    <a:lnTo>
                      <a:pt x="1918" y="15242"/>
                    </a:lnTo>
                    <a:lnTo>
                      <a:pt x="1" y="15242"/>
                    </a:lnTo>
                    <a:lnTo>
                      <a:pt x="1" y="15447"/>
                    </a:lnTo>
                    <a:lnTo>
                      <a:pt x="1997" y="15447"/>
                    </a:lnTo>
                    <a:lnTo>
                      <a:pt x="5340" y="12057"/>
                    </a:lnTo>
                    <a:lnTo>
                      <a:pt x="5340" y="5546"/>
                    </a:lnTo>
                    <a:lnTo>
                      <a:pt x="6179" y="4548"/>
                    </a:lnTo>
                    <a:lnTo>
                      <a:pt x="11281" y="4548"/>
                    </a:lnTo>
                    <a:lnTo>
                      <a:pt x="13641" y="6924"/>
                    </a:lnTo>
                    <a:lnTo>
                      <a:pt x="28153" y="6924"/>
                    </a:lnTo>
                    <a:lnTo>
                      <a:pt x="34997" y="191"/>
                    </a:lnTo>
                    <a:lnTo>
                      <a:pt x="79800" y="191"/>
                    </a:lnTo>
                    <a:lnTo>
                      <a:pt x="798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p17"/>
              <p:cNvSpPr/>
              <p:nvPr/>
            </p:nvSpPr>
            <p:spPr>
              <a:xfrm>
                <a:off x="2607925" y="2239425"/>
                <a:ext cx="850775" cy="188150"/>
              </a:xfrm>
              <a:custGeom>
                <a:rect b="b" l="l" r="r" t="t"/>
                <a:pathLst>
                  <a:path extrusionOk="0" h="7526" w="34031">
                    <a:moveTo>
                      <a:pt x="20580" y="1"/>
                    </a:moveTo>
                    <a:lnTo>
                      <a:pt x="14592" y="5736"/>
                    </a:lnTo>
                    <a:lnTo>
                      <a:pt x="11978" y="5736"/>
                    </a:lnTo>
                    <a:lnTo>
                      <a:pt x="11075" y="4944"/>
                    </a:lnTo>
                    <a:lnTo>
                      <a:pt x="9665" y="4944"/>
                    </a:lnTo>
                    <a:lnTo>
                      <a:pt x="7653" y="6924"/>
                    </a:lnTo>
                    <a:lnTo>
                      <a:pt x="1363" y="6924"/>
                    </a:lnTo>
                    <a:lnTo>
                      <a:pt x="460" y="5942"/>
                    </a:lnTo>
                    <a:lnTo>
                      <a:pt x="5562" y="5942"/>
                    </a:lnTo>
                    <a:lnTo>
                      <a:pt x="7193" y="4310"/>
                    </a:lnTo>
                    <a:lnTo>
                      <a:pt x="7051" y="4167"/>
                    </a:lnTo>
                    <a:lnTo>
                      <a:pt x="5467" y="5736"/>
                    </a:lnTo>
                    <a:lnTo>
                      <a:pt x="1" y="5736"/>
                    </a:lnTo>
                    <a:lnTo>
                      <a:pt x="1268" y="7130"/>
                    </a:lnTo>
                    <a:lnTo>
                      <a:pt x="7732" y="7130"/>
                    </a:lnTo>
                    <a:lnTo>
                      <a:pt x="9744" y="5149"/>
                    </a:lnTo>
                    <a:lnTo>
                      <a:pt x="11011" y="5149"/>
                    </a:lnTo>
                    <a:lnTo>
                      <a:pt x="11899" y="5942"/>
                    </a:lnTo>
                    <a:lnTo>
                      <a:pt x="14671" y="5942"/>
                    </a:lnTo>
                    <a:lnTo>
                      <a:pt x="20660" y="191"/>
                    </a:lnTo>
                    <a:lnTo>
                      <a:pt x="25476" y="191"/>
                    </a:lnTo>
                    <a:lnTo>
                      <a:pt x="32969" y="207"/>
                    </a:lnTo>
                    <a:lnTo>
                      <a:pt x="33540" y="793"/>
                    </a:lnTo>
                    <a:lnTo>
                      <a:pt x="21135" y="793"/>
                    </a:lnTo>
                    <a:lnTo>
                      <a:pt x="14544" y="7320"/>
                    </a:lnTo>
                    <a:lnTo>
                      <a:pt x="10473" y="7320"/>
                    </a:lnTo>
                    <a:lnTo>
                      <a:pt x="10473" y="7526"/>
                    </a:lnTo>
                    <a:lnTo>
                      <a:pt x="14624" y="7526"/>
                    </a:lnTo>
                    <a:lnTo>
                      <a:pt x="21214" y="983"/>
                    </a:lnTo>
                    <a:lnTo>
                      <a:pt x="34031" y="983"/>
                    </a:lnTo>
                    <a:lnTo>
                      <a:pt x="33048" y="16"/>
                    </a:lnTo>
                    <a:lnTo>
                      <a:pt x="2547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 name="Google Shape;827;p17"/>
              <p:cNvSpPr/>
              <p:nvPr/>
            </p:nvSpPr>
            <p:spPr>
              <a:xfrm>
                <a:off x="2686750" y="2749175"/>
                <a:ext cx="134675" cy="49125"/>
              </a:xfrm>
              <a:custGeom>
                <a:rect b="b" l="l" r="r" t="t"/>
                <a:pathLst>
                  <a:path extrusionOk="0" h="1965" w="5387">
                    <a:moveTo>
                      <a:pt x="1601" y="0"/>
                    </a:moveTo>
                    <a:lnTo>
                      <a:pt x="1" y="1648"/>
                    </a:lnTo>
                    <a:lnTo>
                      <a:pt x="143" y="1790"/>
                    </a:lnTo>
                    <a:lnTo>
                      <a:pt x="1680" y="206"/>
                    </a:lnTo>
                    <a:lnTo>
                      <a:pt x="3470" y="206"/>
                    </a:lnTo>
                    <a:lnTo>
                      <a:pt x="5229" y="1965"/>
                    </a:lnTo>
                    <a:lnTo>
                      <a:pt x="5387" y="1822"/>
                    </a:lnTo>
                    <a:lnTo>
                      <a:pt x="35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 name="Google Shape;828;p17"/>
              <p:cNvSpPr/>
              <p:nvPr/>
            </p:nvSpPr>
            <p:spPr>
              <a:xfrm>
                <a:off x="3467400" y="217645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17"/>
              <p:cNvSpPr/>
              <p:nvPr/>
            </p:nvSpPr>
            <p:spPr>
              <a:xfrm>
                <a:off x="2234450" y="2646575"/>
                <a:ext cx="46750" cy="46775"/>
              </a:xfrm>
              <a:custGeom>
                <a:rect b="b" l="l" r="r" t="t"/>
                <a:pathLst>
                  <a:path extrusionOk="0" h="1871" w="1870">
                    <a:moveTo>
                      <a:pt x="935" y="1"/>
                    </a:moveTo>
                    <a:cubicBezTo>
                      <a:pt x="428" y="1"/>
                      <a:pt x="0" y="429"/>
                      <a:pt x="0" y="936"/>
                    </a:cubicBezTo>
                    <a:cubicBezTo>
                      <a:pt x="0" y="1442"/>
                      <a:pt x="428" y="1870"/>
                      <a:pt x="935" y="1870"/>
                    </a:cubicBezTo>
                    <a:cubicBezTo>
                      <a:pt x="1458" y="1870"/>
                      <a:pt x="1870" y="1442"/>
                      <a:pt x="1870" y="936"/>
                    </a:cubicBezTo>
                    <a:cubicBezTo>
                      <a:pt x="1870" y="429"/>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17"/>
              <p:cNvSpPr/>
              <p:nvPr/>
            </p:nvSpPr>
            <p:spPr>
              <a:xfrm>
                <a:off x="2175025" y="2735700"/>
                <a:ext cx="46775" cy="46750"/>
              </a:xfrm>
              <a:custGeom>
                <a:rect b="b" l="l" r="r" t="t"/>
                <a:pathLst>
                  <a:path extrusionOk="0" h="1870" w="1871">
                    <a:moveTo>
                      <a:pt x="936" y="0"/>
                    </a:moveTo>
                    <a:cubicBezTo>
                      <a:pt x="429" y="0"/>
                      <a:pt x="1" y="428"/>
                      <a:pt x="1" y="935"/>
                    </a:cubicBezTo>
                    <a:cubicBezTo>
                      <a:pt x="1" y="1442"/>
                      <a:pt x="429" y="1870"/>
                      <a:pt x="936" y="1870"/>
                    </a:cubicBezTo>
                    <a:cubicBezTo>
                      <a:pt x="1458" y="1870"/>
                      <a:pt x="1870" y="1442"/>
                      <a:pt x="1870" y="935"/>
                    </a:cubicBezTo>
                    <a:cubicBezTo>
                      <a:pt x="1870" y="428"/>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17"/>
              <p:cNvSpPr/>
              <p:nvPr/>
            </p:nvSpPr>
            <p:spPr>
              <a:xfrm>
                <a:off x="2502175" y="2587175"/>
                <a:ext cx="46375" cy="46750"/>
              </a:xfrm>
              <a:custGeom>
                <a:rect b="b" l="l" r="r" t="t"/>
                <a:pathLst>
                  <a:path extrusionOk="0" h="1870" w="1855">
                    <a:moveTo>
                      <a:pt x="920" y="0"/>
                    </a:moveTo>
                    <a:cubicBezTo>
                      <a:pt x="413" y="0"/>
                      <a:pt x="1" y="428"/>
                      <a:pt x="1" y="935"/>
                    </a:cubicBezTo>
                    <a:cubicBezTo>
                      <a:pt x="1" y="1442"/>
                      <a:pt x="413" y="1870"/>
                      <a:pt x="920" y="1870"/>
                    </a:cubicBezTo>
                    <a:cubicBezTo>
                      <a:pt x="1443" y="1870"/>
                      <a:pt x="1854" y="1442"/>
                      <a:pt x="1854" y="935"/>
                    </a:cubicBezTo>
                    <a:cubicBezTo>
                      <a:pt x="1854" y="428"/>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17"/>
              <p:cNvSpPr/>
              <p:nvPr/>
            </p:nvSpPr>
            <p:spPr>
              <a:xfrm>
                <a:off x="2774275" y="2309925"/>
                <a:ext cx="46775" cy="46775"/>
              </a:xfrm>
              <a:custGeom>
                <a:rect b="b" l="l" r="r" t="t"/>
                <a:pathLst>
                  <a:path extrusionOk="0" h="1871" w="1871">
                    <a:moveTo>
                      <a:pt x="935" y="1"/>
                    </a:moveTo>
                    <a:cubicBezTo>
                      <a:pt x="413" y="1"/>
                      <a:pt x="1" y="428"/>
                      <a:pt x="1" y="935"/>
                    </a:cubicBezTo>
                    <a:cubicBezTo>
                      <a:pt x="1" y="1442"/>
                      <a:pt x="413" y="1870"/>
                      <a:pt x="935" y="1870"/>
                    </a:cubicBezTo>
                    <a:cubicBezTo>
                      <a:pt x="1442" y="1870"/>
                      <a:pt x="1870" y="1442"/>
                      <a:pt x="1870" y="935"/>
                    </a:cubicBezTo>
                    <a:cubicBezTo>
                      <a:pt x="1870" y="428"/>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17"/>
              <p:cNvSpPr/>
              <p:nvPr/>
            </p:nvSpPr>
            <p:spPr>
              <a:xfrm>
                <a:off x="2803975" y="2780450"/>
                <a:ext cx="46775" cy="46375"/>
              </a:xfrm>
              <a:custGeom>
                <a:rect b="b" l="l" r="r" t="t"/>
                <a:pathLst>
                  <a:path extrusionOk="0" h="1855" w="1871">
                    <a:moveTo>
                      <a:pt x="936" y="1"/>
                    </a:moveTo>
                    <a:cubicBezTo>
                      <a:pt x="413" y="1"/>
                      <a:pt x="1" y="413"/>
                      <a:pt x="1" y="935"/>
                    </a:cubicBezTo>
                    <a:cubicBezTo>
                      <a:pt x="1" y="1442"/>
                      <a:pt x="413" y="1854"/>
                      <a:pt x="936" y="1854"/>
                    </a:cubicBezTo>
                    <a:cubicBezTo>
                      <a:pt x="1443" y="1854"/>
                      <a:pt x="1870" y="1442"/>
                      <a:pt x="1870" y="935"/>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17"/>
              <p:cNvSpPr/>
              <p:nvPr/>
            </p:nvSpPr>
            <p:spPr>
              <a:xfrm>
                <a:off x="3462250" y="2334875"/>
                <a:ext cx="46750" cy="46375"/>
              </a:xfrm>
              <a:custGeom>
                <a:rect b="b" l="l" r="r" t="t"/>
                <a:pathLst>
                  <a:path extrusionOk="0" h="1855" w="1870">
                    <a:moveTo>
                      <a:pt x="935" y="1"/>
                    </a:moveTo>
                    <a:cubicBezTo>
                      <a:pt x="428" y="1"/>
                      <a:pt x="0" y="413"/>
                      <a:pt x="0" y="935"/>
                    </a:cubicBezTo>
                    <a:cubicBezTo>
                      <a:pt x="0" y="1442"/>
                      <a:pt x="428" y="1854"/>
                      <a:pt x="935" y="1854"/>
                    </a:cubicBezTo>
                    <a:cubicBezTo>
                      <a:pt x="1458" y="1854"/>
                      <a:pt x="1870" y="1442"/>
                      <a:pt x="1870" y="935"/>
                    </a:cubicBezTo>
                    <a:cubicBezTo>
                      <a:pt x="1870" y="413"/>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17"/>
              <p:cNvSpPr/>
              <p:nvPr/>
            </p:nvSpPr>
            <p:spPr>
              <a:xfrm>
                <a:off x="3165600" y="2141600"/>
                <a:ext cx="46350" cy="46750"/>
              </a:xfrm>
              <a:custGeom>
                <a:rect b="b" l="l" r="r" t="t"/>
                <a:pathLst>
                  <a:path extrusionOk="0" h="1870" w="1854">
                    <a:moveTo>
                      <a:pt x="919" y="1"/>
                    </a:moveTo>
                    <a:cubicBezTo>
                      <a:pt x="412" y="1"/>
                      <a:pt x="0" y="428"/>
                      <a:pt x="0" y="935"/>
                    </a:cubicBezTo>
                    <a:cubicBezTo>
                      <a:pt x="0" y="1442"/>
                      <a:pt x="412" y="1870"/>
                      <a:pt x="919" y="1870"/>
                    </a:cubicBezTo>
                    <a:cubicBezTo>
                      <a:pt x="1442" y="1870"/>
                      <a:pt x="1854" y="1442"/>
                      <a:pt x="1854" y="935"/>
                    </a:cubicBezTo>
                    <a:cubicBezTo>
                      <a:pt x="1854" y="428"/>
                      <a:pt x="1442" y="1"/>
                      <a:pt x="9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p17"/>
              <p:cNvSpPr/>
              <p:nvPr/>
            </p:nvSpPr>
            <p:spPr>
              <a:xfrm>
                <a:off x="2843600" y="2404200"/>
                <a:ext cx="46750" cy="46350"/>
              </a:xfrm>
              <a:custGeom>
                <a:rect b="b" l="l" r="r" t="t"/>
                <a:pathLst>
                  <a:path extrusionOk="0" h="1854" w="1870">
                    <a:moveTo>
                      <a:pt x="935" y="0"/>
                    </a:moveTo>
                    <a:cubicBezTo>
                      <a:pt x="412" y="0"/>
                      <a:pt x="0" y="412"/>
                      <a:pt x="0" y="935"/>
                    </a:cubicBezTo>
                    <a:cubicBezTo>
                      <a:pt x="0" y="1442"/>
                      <a:pt x="412"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17"/>
              <p:cNvSpPr/>
              <p:nvPr/>
            </p:nvSpPr>
            <p:spPr>
              <a:xfrm>
                <a:off x="2249500" y="248340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17"/>
              <p:cNvSpPr/>
              <p:nvPr/>
            </p:nvSpPr>
            <p:spPr>
              <a:xfrm>
                <a:off x="2864575" y="2111500"/>
                <a:ext cx="217075" cy="25375"/>
              </a:xfrm>
              <a:custGeom>
                <a:rect b="b" l="l" r="r" t="t"/>
                <a:pathLst>
                  <a:path extrusionOk="0" h="1015" w="8683">
                    <a:moveTo>
                      <a:pt x="8556" y="0"/>
                    </a:moveTo>
                    <a:lnTo>
                      <a:pt x="7700" y="808"/>
                    </a:lnTo>
                    <a:lnTo>
                      <a:pt x="730" y="808"/>
                    </a:lnTo>
                    <a:lnTo>
                      <a:pt x="128" y="238"/>
                    </a:lnTo>
                    <a:lnTo>
                      <a:pt x="1" y="381"/>
                    </a:lnTo>
                    <a:lnTo>
                      <a:pt x="650" y="1014"/>
                    </a:lnTo>
                    <a:lnTo>
                      <a:pt x="7780" y="1014"/>
                    </a:lnTo>
                    <a:lnTo>
                      <a:pt x="8683" y="143"/>
                    </a:lnTo>
                    <a:lnTo>
                      <a:pt x="85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17"/>
              <p:cNvSpPr/>
              <p:nvPr/>
            </p:nvSpPr>
            <p:spPr>
              <a:xfrm>
                <a:off x="3067775" y="2079025"/>
                <a:ext cx="46750" cy="46350"/>
              </a:xfrm>
              <a:custGeom>
                <a:rect b="b" l="l" r="r" t="t"/>
                <a:pathLst>
                  <a:path extrusionOk="0" h="1854" w="1870">
                    <a:moveTo>
                      <a:pt x="935" y="0"/>
                    </a:moveTo>
                    <a:cubicBezTo>
                      <a:pt x="428" y="0"/>
                      <a:pt x="0" y="412"/>
                      <a:pt x="0" y="919"/>
                    </a:cubicBezTo>
                    <a:cubicBezTo>
                      <a:pt x="0" y="1442"/>
                      <a:pt x="428"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17"/>
              <p:cNvSpPr/>
              <p:nvPr/>
            </p:nvSpPr>
            <p:spPr>
              <a:xfrm>
                <a:off x="2827750" y="2071900"/>
                <a:ext cx="51500" cy="51500"/>
              </a:xfrm>
              <a:custGeom>
                <a:rect b="b" l="l" r="r" t="t"/>
                <a:pathLst>
                  <a:path extrusionOk="0" h="2060" w="2060">
                    <a:moveTo>
                      <a:pt x="1030" y="174"/>
                    </a:moveTo>
                    <a:cubicBezTo>
                      <a:pt x="1490" y="174"/>
                      <a:pt x="1870" y="555"/>
                      <a:pt x="1870" y="1014"/>
                    </a:cubicBezTo>
                    <a:cubicBezTo>
                      <a:pt x="1870" y="1474"/>
                      <a:pt x="1490" y="1838"/>
                      <a:pt x="1030" y="1838"/>
                    </a:cubicBezTo>
                    <a:cubicBezTo>
                      <a:pt x="571" y="1838"/>
                      <a:pt x="206" y="1474"/>
                      <a:pt x="206" y="1014"/>
                    </a:cubicBezTo>
                    <a:cubicBezTo>
                      <a:pt x="206" y="555"/>
                      <a:pt x="571" y="174"/>
                      <a:pt x="1030" y="174"/>
                    </a:cubicBezTo>
                    <a:close/>
                    <a:moveTo>
                      <a:pt x="1030" y="0"/>
                    </a:moveTo>
                    <a:cubicBezTo>
                      <a:pt x="476" y="0"/>
                      <a:pt x="0" y="460"/>
                      <a:pt x="0" y="1030"/>
                    </a:cubicBezTo>
                    <a:cubicBezTo>
                      <a:pt x="0" y="1600"/>
                      <a:pt x="476" y="2060"/>
                      <a:pt x="1030" y="2060"/>
                    </a:cubicBezTo>
                    <a:cubicBezTo>
                      <a:pt x="1601" y="2060"/>
                      <a:pt x="2060" y="1584"/>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17"/>
              <p:cNvSpPr/>
              <p:nvPr/>
            </p:nvSpPr>
            <p:spPr>
              <a:xfrm>
                <a:off x="3261825" y="2119425"/>
                <a:ext cx="51525" cy="51500"/>
              </a:xfrm>
              <a:custGeom>
                <a:rect b="b" l="l" r="r" t="t"/>
                <a:pathLst>
                  <a:path extrusionOk="0" h="2060" w="2061">
                    <a:moveTo>
                      <a:pt x="1031" y="206"/>
                    </a:moveTo>
                    <a:cubicBezTo>
                      <a:pt x="1490" y="206"/>
                      <a:pt x="1870" y="571"/>
                      <a:pt x="1870" y="1030"/>
                    </a:cubicBezTo>
                    <a:cubicBezTo>
                      <a:pt x="1870" y="1490"/>
                      <a:pt x="1490" y="1870"/>
                      <a:pt x="1031" y="1870"/>
                    </a:cubicBezTo>
                    <a:cubicBezTo>
                      <a:pt x="587" y="1870"/>
                      <a:pt x="207" y="1490"/>
                      <a:pt x="207" y="1030"/>
                    </a:cubicBezTo>
                    <a:cubicBezTo>
                      <a:pt x="207" y="571"/>
                      <a:pt x="587" y="206"/>
                      <a:pt x="1031" y="206"/>
                    </a:cubicBezTo>
                    <a:close/>
                    <a:moveTo>
                      <a:pt x="1031" y="0"/>
                    </a:moveTo>
                    <a:cubicBezTo>
                      <a:pt x="460" y="0"/>
                      <a:pt x="1" y="460"/>
                      <a:pt x="1" y="1030"/>
                    </a:cubicBezTo>
                    <a:cubicBezTo>
                      <a:pt x="1" y="1600"/>
                      <a:pt x="476" y="2060"/>
                      <a:pt x="1031" y="2060"/>
                    </a:cubicBezTo>
                    <a:cubicBezTo>
                      <a:pt x="1585" y="2060"/>
                      <a:pt x="2060" y="1600"/>
                      <a:pt x="2060" y="1030"/>
                    </a:cubicBezTo>
                    <a:cubicBezTo>
                      <a:pt x="2060" y="460"/>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17"/>
              <p:cNvSpPr/>
              <p:nvPr/>
            </p:nvSpPr>
            <p:spPr>
              <a:xfrm>
                <a:off x="3004400" y="2223575"/>
                <a:ext cx="51500" cy="51525"/>
              </a:xfrm>
              <a:custGeom>
                <a:rect b="b" l="l" r="r" t="t"/>
                <a:pathLst>
                  <a:path extrusionOk="0" h="2061" w="2060">
                    <a:moveTo>
                      <a:pt x="1030" y="191"/>
                    </a:moveTo>
                    <a:cubicBezTo>
                      <a:pt x="1489" y="191"/>
                      <a:pt x="1870" y="571"/>
                      <a:pt x="1870" y="1031"/>
                    </a:cubicBezTo>
                    <a:cubicBezTo>
                      <a:pt x="1870" y="1474"/>
                      <a:pt x="1489" y="1855"/>
                      <a:pt x="1030" y="1855"/>
                    </a:cubicBezTo>
                    <a:cubicBezTo>
                      <a:pt x="586" y="1855"/>
                      <a:pt x="206" y="1474"/>
                      <a:pt x="206" y="1031"/>
                    </a:cubicBezTo>
                    <a:cubicBezTo>
                      <a:pt x="206" y="571"/>
                      <a:pt x="586" y="191"/>
                      <a:pt x="1030" y="191"/>
                    </a:cubicBezTo>
                    <a:close/>
                    <a:moveTo>
                      <a:pt x="1030" y="1"/>
                    </a:moveTo>
                    <a:cubicBezTo>
                      <a:pt x="460" y="1"/>
                      <a:pt x="0" y="445"/>
                      <a:pt x="0" y="1031"/>
                    </a:cubicBezTo>
                    <a:cubicBezTo>
                      <a:pt x="0" y="1601"/>
                      <a:pt x="476" y="2060"/>
                      <a:pt x="1030" y="2060"/>
                    </a:cubicBezTo>
                    <a:cubicBezTo>
                      <a:pt x="1584" y="2060"/>
                      <a:pt x="2060" y="1601"/>
                      <a:pt x="2060" y="1031"/>
                    </a:cubicBezTo>
                    <a:cubicBezTo>
                      <a:pt x="2060" y="445"/>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17"/>
              <p:cNvSpPr/>
              <p:nvPr/>
            </p:nvSpPr>
            <p:spPr>
              <a:xfrm>
                <a:off x="2301375" y="2683825"/>
                <a:ext cx="51525" cy="51500"/>
              </a:xfrm>
              <a:custGeom>
                <a:rect b="b" l="l" r="r" t="t"/>
                <a:pathLst>
                  <a:path extrusionOk="0" h="2060" w="2061">
                    <a:moveTo>
                      <a:pt x="1030" y="206"/>
                    </a:moveTo>
                    <a:cubicBezTo>
                      <a:pt x="1490" y="206"/>
                      <a:pt x="1870" y="570"/>
                      <a:pt x="1870" y="1030"/>
                    </a:cubicBezTo>
                    <a:cubicBezTo>
                      <a:pt x="1870" y="1489"/>
                      <a:pt x="1490" y="1869"/>
                      <a:pt x="1030" y="1869"/>
                    </a:cubicBezTo>
                    <a:cubicBezTo>
                      <a:pt x="571" y="1869"/>
                      <a:pt x="207" y="1489"/>
                      <a:pt x="207" y="1030"/>
                    </a:cubicBezTo>
                    <a:cubicBezTo>
                      <a:pt x="207" y="570"/>
                      <a:pt x="587" y="206"/>
                      <a:pt x="1030" y="206"/>
                    </a:cubicBezTo>
                    <a:close/>
                    <a:moveTo>
                      <a:pt x="1030" y="0"/>
                    </a:moveTo>
                    <a:cubicBezTo>
                      <a:pt x="460" y="0"/>
                      <a:pt x="1" y="459"/>
                      <a:pt x="1" y="1030"/>
                    </a:cubicBezTo>
                    <a:cubicBezTo>
                      <a:pt x="1" y="1600"/>
                      <a:pt x="476" y="2060"/>
                      <a:pt x="1030" y="2060"/>
                    </a:cubicBezTo>
                    <a:cubicBezTo>
                      <a:pt x="1585" y="2060"/>
                      <a:pt x="2060" y="1600"/>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17"/>
              <p:cNvSpPr/>
              <p:nvPr/>
            </p:nvSpPr>
            <p:spPr>
              <a:xfrm>
                <a:off x="2133050" y="2456075"/>
                <a:ext cx="51525" cy="51525"/>
              </a:xfrm>
              <a:custGeom>
                <a:rect b="b" l="l" r="r" t="t"/>
                <a:pathLst>
                  <a:path extrusionOk="0" h="2061" w="2061">
                    <a:moveTo>
                      <a:pt x="1030" y="206"/>
                    </a:moveTo>
                    <a:cubicBezTo>
                      <a:pt x="1490" y="206"/>
                      <a:pt x="1870" y="571"/>
                      <a:pt x="1870" y="1030"/>
                    </a:cubicBezTo>
                    <a:cubicBezTo>
                      <a:pt x="1870" y="1490"/>
                      <a:pt x="1490" y="1870"/>
                      <a:pt x="1030" y="1870"/>
                    </a:cubicBezTo>
                    <a:cubicBezTo>
                      <a:pt x="587" y="1870"/>
                      <a:pt x="207" y="1490"/>
                      <a:pt x="207" y="1030"/>
                    </a:cubicBezTo>
                    <a:cubicBezTo>
                      <a:pt x="207" y="571"/>
                      <a:pt x="587" y="206"/>
                      <a:pt x="1030" y="206"/>
                    </a:cubicBezTo>
                    <a:close/>
                    <a:moveTo>
                      <a:pt x="1030" y="1"/>
                    </a:moveTo>
                    <a:cubicBezTo>
                      <a:pt x="460" y="1"/>
                      <a:pt x="1" y="460"/>
                      <a:pt x="1" y="1030"/>
                    </a:cubicBezTo>
                    <a:cubicBezTo>
                      <a:pt x="1" y="1601"/>
                      <a:pt x="476" y="2060"/>
                      <a:pt x="1030" y="2060"/>
                    </a:cubicBezTo>
                    <a:cubicBezTo>
                      <a:pt x="1585" y="2060"/>
                      <a:pt x="2060" y="1601"/>
                      <a:pt x="2060" y="1030"/>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p17"/>
              <p:cNvSpPr/>
              <p:nvPr/>
            </p:nvSpPr>
            <p:spPr>
              <a:xfrm>
                <a:off x="2603575" y="2817275"/>
                <a:ext cx="51525" cy="51925"/>
              </a:xfrm>
              <a:custGeom>
                <a:rect b="b" l="l" r="r" t="t"/>
                <a:pathLst>
                  <a:path extrusionOk="0" h="2077" w="2061">
                    <a:moveTo>
                      <a:pt x="1030" y="207"/>
                    </a:moveTo>
                    <a:cubicBezTo>
                      <a:pt x="1490" y="207"/>
                      <a:pt x="1854" y="587"/>
                      <a:pt x="1854" y="1047"/>
                    </a:cubicBezTo>
                    <a:cubicBezTo>
                      <a:pt x="1854" y="1490"/>
                      <a:pt x="1490" y="1870"/>
                      <a:pt x="1030" y="1870"/>
                    </a:cubicBezTo>
                    <a:cubicBezTo>
                      <a:pt x="571" y="1870"/>
                      <a:pt x="191" y="1490"/>
                      <a:pt x="191" y="1047"/>
                    </a:cubicBezTo>
                    <a:cubicBezTo>
                      <a:pt x="191" y="587"/>
                      <a:pt x="571" y="207"/>
                      <a:pt x="1030" y="207"/>
                    </a:cubicBezTo>
                    <a:close/>
                    <a:moveTo>
                      <a:pt x="1030" y="1"/>
                    </a:moveTo>
                    <a:cubicBezTo>
                      <a:pt x="460" y="1"/>
                      <a:pt x="1" y="492"/>
                      <a:pt x="1" y="1031"/>
                    </a:cubicBezTo>
                    <a:cubicBezTo>
                      <a:pt x="1" y="1617"/>
                      <a:pt x="476" y="2076"/>
                      <a:pt x="1030" y="2076"/>
                    </a:cubicBezTo>
                    <a:cubicBezTo>
                      <a:pt x="1585" y="2076"/>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 name="Google Shape;846;p17"/>
              <p:cNvSpPr/>
              <p:nvPr/>
            </p:nvSpPr>
            <p:spPr>
              <a:xfrm>
                <a:off x="2647925" y="2782825"/>
                <a:ext cx="51525" cy="51525"/>
              </a:xfrm>
              <a:custGeom>
                <a:rect b="b" l="l" r="r" t="t"/>
                <a:pathLst>
                  <a:path extrusionOk="0" h="2061" w="2061">
                    <a:moveTo>
                      <a:pt x="1031" y="207"/>
                    </a:moveTo>
                    <a:cubicBezTo>
                      <a:pt x="1490" y="207"/>
                      <a:pt x="1870" y="571"/>
                      <a:pt x="1870" y="1030"/>
                    </a:cubicBezTo>
                    <a:cubicBezTo>
                      <a:pt x="1870" y="1490"/>
                      <a:pt x="1490" y="1870"/>
                      <a:pt x="1031" y="1870"/>
                    </a:cubicBezTo>
                    <a:cubicBezTo>
                      <a:pt x="587" y="1870"/>
                      <a:pt x="207" y="1490"/>
                      <a:pt x="207" y="1030"/>
                    </a:cubicBezTo>
                    <a:cubicBezTo>
                      <a:pt x="207" y="571"/>
                      <a:pt x="587" y="207"/>
                      <a:pt x="1031" y="207"/>
                    </a:cubicBezTo>
                    <a:close/>
                    <a:moveTo>
                      <a:pt x="1031" y="1"/>
                    </a:moveTo>
                    <a:cubicBezTo>
                      <a:pt x="460" y="1"/>
                      <a:pt x="1" y="476"/>
                      <a:pt x="1" y="1030"/>
                    </a:cubicBezTo>
                    <a:cubicBezTo>
                      <a:pt x="1" y="1601"/>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17"/>
              <p:cNvSpPr/>
              <p:nvPr/>
            </p:nvSpPr>
            <p:spPr>
              <a:xfrm>
                <a:off x="3964850" y="2084975"/>
                <a:ext cx="51500" cy="51500"/>
              </a:xfrm>
              <a:custGeom>
                <a:rect b="b" l="l" r="r" t="t"/>
                <a:pathLst>
                  <a:path extrusionOk="0" h="2060" w="2060">
                    <a:moveTo>
                      <a:pt x="1030" y="190"/>
                    </a:moveTo>
                    <a:cubicBezTo>
                      <a:pt x="1490" y="190"/>
                      <a:pt x="1870" y="570"/>
                      <a:pt x="1870" y="1030"/>
                    </a:cubicBezTo>
                    <a:cubicBezTo>
                      <a:pt x="1870" y="1473"/>
                      <a:pt x="1490" y="1854"/>
                      <a:pt x="1030" y="1854"/>
                    </a:cubicBezTo>
                    <a:cubicBezTo>
                      <a:pt x="587" y="1854"/>
                      <a:pt x="206" y="1473"/>
                      <a:pt x="206" y="1030"/>
                    </a:cubicBezTo>
                    <a:cubicBezTo>
                      <a:pt x="206" y="570"/>
                      <a:pt x="587" y="190"/>
                      <a:pt x="1030" y="190"/>
                    </a:cubicBezTo>
                    <a:close/>
                    <a:moveTo>
                      <a:pt x="1030" y="0"/>
                    </a:moveTo>
                    <a:cubicBezTo>
                      <a:pt x="460" y="0"/>
                      <a:pt x="0" y="444"/>
                      <a:pt x="0" y="1030"/>
                    </a:cubicBezTo>
                    <a:cubicBezTo>
                      <a:pt x="0"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848" name="Google Shape;848;p17"/>
            <p:cNvPicPr preferRelativeResize="0"/>
            <p:nvPr/>
          </p:nvPicPr>
          <p:blipFill>
            <a:blip r:embed="rId3">
              <a:alphaModFix amt="40000"/>
            </a:blip>
            <a:stretch>
              <a:fillRect/>
            </a:stretch>
          </p:blipFill>
          <p:spPr>
            <a:xfrm>
              <a:off x="7423500" y="4233425"/>
              <a:ext cx="1177350" cy="1177350"/>
            </a:xfrm>
            <a:prstGeom prst="rect">
              <a:avLst/>
            </a:prstGeom>
            <a:noFill/>
            <a:ln>
              <a:noFill/>
            </a:ln>
          </p:spPr>
        </p:pic>
        <p:pic>
          <p:nvPicPr>
            <p:cNvPr id="849" name="Google Shape;849;p17"/>
            <p:cNvPicPr preferRelativeResize="0"/>
            <p:nvPr/>
          </p:nvPicPr>
          <p:blipFill>
            <a:blip r:embed="rId3">
              <a:alphaModFix amt="40000"/>
            </a:blip>
            <a:stretch>
              <a:fillRect/>
            </a:stretch>
          </p:blipFill>
          <p:spPr>
            <a:xfrm>
              <a:off x="8300725" y="3586650"/>
              <a:ext cx="1177350" cy="1177350"/>
            </a:xfrm>
            <a:prstGeom prst="rect">
              <a:avLst/>
            </a:prstGeom>
            <a:noFill/>
            <a:ln>
              <a:noFill/>
            </a:ln>
          </p:spPr>
        </p:pic>
        <p:pic>
          <p:nvPicPr>
            <p:cNvPr id="850" name="Google Shape;850;p17"/>
            <p:cNvPicPr preferRelativeResize="0"/>
            <p:nvPr/>
          </p:nvPicPr>
          <p:blipFill>
            <a:blip r:embed="rId3">
              <a:alphaModFix amt="40000"/>
            </a:blip>
            <a:stretch>
              <a:fillRect/>
            </a:stretch>
          </p:blipFill>
          <p:spPr>
            <a:xfrm>
              <a:off x="8300725" y="4233425"/>
              <a:ext cx="1177350" cy="1177350"/>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2">
    <p:spTree>
      <p:nvGrpSpPr>
        <p:cNvPr id="851" name="Shape 851"/>
        <p:cNvGrpSpPr/>
        <p:nvPr/>
      </p:nvGrpSpPr>
      <p:grpSpPr>
        <a:xfrm>
          <a:off x="0" y="0"/>
          <a:ext cx="0" cy="0"/>
          <a:chOff x="0" y="0"/>
          <a:chExt cx="0" cy="0"/>
        </a:xfrm>
      </p:grpSpPr>
      <p:pic>
        <p:nvPicPr>
          <p:cNvPr id="852" name="Google Shape;852;p18"/>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853" name="Google Shape;853;p18"/>
          <p:cNvSpPr txBox="1"/>
          <p:nvPr>
            <p:ph idx="1" type="subTitle"/>
          </p:nvPr>
        </p:nvSpPr>
        <p:spPr>
          <a:xfrm>
            <a:off x="720000" y="1212525"/>
            <a:ext cx="7704000" cy="899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200"/>
              <a:buChar char="●"/>
              <a:defRPr/>
            </a:lvl1pPr>
            <a:lvl2pPr lvl="1" rtl="0" algn="ctr">
              <a:lnSpc>
                <a:spcPct val="100000"/>
              </a:lnSpc>
              <a:spcBef>
                <a:spcPts val="0"/>
              </a:spcBef>
              <a:spcAft>
                <a:spcPts val="0"/>
              </a:spcAft>
              <a:buSzPts val="1200"/>
              <a:buChar char="○"/>
              <a:defRPr/>
            </a:lvl2pPr>
            <a:lvl3pPr lvl="2" rtl="0" algn="ctr">
              <a:lnSpc>
                <a:spcPct val="100000"/>
              </a:lnSpc>
              <a:spcBef>
                <a:spcPts val="0"/>
              </a:spcBef>
              <a:spcAft>
                <a:spcPts val="0"/>
              </a:spcAft>
              <a:buSzPts val="1200"/>
              <a:buChar char="■"/>
              <a:defRPr/>
            </a:lvl3pPr>
            <a:lvl4pPr lvl="3" rtl="0" algn="ctr">
              <a:lnSpc>
                <a:spcPct val="100000"/>
              </a:lnSpc>
              <a:spcBef>
                <a:spcPts val="0"/>
              </a:spcBef>
              <a:spcAft>
                <a:spcPts val="0"/>
              </a:spcAft>
              <a:buSzPts val="1200"/>
              <a:buChar char="●"/>
              <a:defRPr/>
            </a:lvl4pPr>
            <a:lvl5pPr lvl="4" rtl="0" algn="ctr">
              <a:lnSpc>
                <a:spcPct val="100000"/>
              </a:lnSpc>
              <a:spcBef>
                <a:spcPts val="0"/>
              </a:spcBef>
              <a:spcAft>
                <a:spcPts val="0"/>
              </a:spcAft>
              <a:buSzPts val="1200"/>
              <a:buChar char="○"/>
              <a:defRPr/>
            </a:lvl5pPr>
            <a:lvl6pPr lvl="5" rtl="0" algn="ctr">
              <a:lnSpc>
                <a:spcPct val="100000"/>
              </a:lnSpc>
              <a:spcBef>
                <a:spcPts val="0"/>
              </a:spcBef>
              <a:spcAft>
                <a:spcPts val="0"/>
              </a:spcAft>
              <a:buSzPts val="1200"/>
              <a:buChar char="■"/>
              <a:defRPr/>
            </a:lvl6pPr>
            <a:lvl7pPr lvl="6" rtl="0" algn="ctr">
              <a:lnSpc>
                <a:spcPct val="100000"/>
              </a:lnSpc>
              <a:spcBef>
                <a:spcPts val="0"/>
              </a:spcBef>
              <a:spcAft>
                <a:spcPts val="0"/>
              </a:spcAft>
              <a:buSzPts val="1200"/>
              <a:buChar char="●"/>
              <a:defRPr/>
            </a:lvl7pPr>
            <a:lvl8pPr lvl="7" rtl="0" algn="ctr">
              <a:lnSpc>
                <a:spcPct val="100000"/>
              </a:lnSpc>
              <a:spcBef>
                <a:spcPts val="0"/>
              </a:spcBef>
              <a:spcAft>
                <a:spcPts val="0"/>
              </a:spcAft>
              <a:buSzPts val="1200"/>
              <a:buChar char="○"/>
              <a:defRPr/>
            </a:lvl8pPr>
            <a:lvl9pPr lvl="8" rtl="0" algn="ctr">
              <a:lnSpc>
                <a:spcPct val="100000"/>
              </a:lnSpc>
              <a:spcBef>
                <a:spcPts val="0"/>
              </a:spcBef>
              <a:spcAft>
                <a:spcPts val="0"/>
              </a:spcAft>
              <a:buSzPts val="1200"/>
              <a:buChar char="■"/>
              <a:defRPr/>
            </a:lvl9pPr>
          </a:lstStyle>
          <a:p/>
        </p:txBody>
      </p:sp>
      <p:sp>
        <p:nvSpPr>
          <p:cNvPr id="854" name="Google Shape;854;p1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grpSp>
        <p:nvGrpSpPr>
          <p:cNvPr id="855" name="Google Shape;855;p18"/>
          <p:cNvGrpSpPr/>
          <p:nvPr/>
        </p:nvGrpSpPr>
        <p:grpSpPr>
          <a:xfrm>
            <a:off x="7880700" y="361707"/>
            <a:ext cx="3463387" cy="1573618"/>
            <a:chOff x="7880700" y="361707"/>
            <a:chExt cx="3463387" cy="1573618"/>
          </a:xfrm>
        </p:grpSpPr>
        <p:grpSp>
          <p:nvGrpSpPr>
            <p:cNvPr id="856" name="Google Shape;856;p18"/>
            <p:cNvGrpSpPr/>
            <p:nvPr/>
          </p:nvGrpSpPr>
          <p:grpSpPr>
            <a:xfrm flipH="1">
              <a:off x="8436907" y="361707"/>
              <a:ext cx="2907181" cy="1177348"/>
              <a:chOff x="2442775" y="3274750"/>
              <a:chExt cx="1690025" cy="684425"/>
            </a:xfrm>
          </p:grpSpPr>
          <p:sp>
            <p:nvSpPr>
              <p:cNvPr id="857" name="Google Shape;857;p18"/>
              <p:cNvSpPr/>
              <p:nvPr/>
            </p:nvSpPr>
            <p:spPr>
              <a:xfrm>
                <a:off x="2683575" y="3475550"/>
                <a:ext cx="870175" cy="445600"/>
              </a:xfrm>
              <a:custGeom>
                <a:rect b="b" l="l" r="r" t="t"/>
                <a:pathLst>
                  <a:path extrusionOk="0" h="17824" w="34807">
                    <a:moveTo>
                      <a:pt x="5371" y="0"/>
                    </a:moveTo>
                    <a:lnTo>
                      <a:pt x="2884" y="2567"/>
                    </a:lnTo>
                    <a:lnTo>
                      <a:pt x="1" y="2567"/>
                    </a:lnTo>
                    <a:lnTo>
                      <a:pt x="1" y="2773"/>
                    </a:lnTo>
                    <a:lnTo>
                      <a:pt x="2947" y="2773"/>
                    </a:lnTo>
                    <a:lnTo>
                      <a:pt x="5451" y="190"/>
                    </a:lnTo>
                    <a:lnTo>
                      <a:pt x="13435" y="190"/>
                    </a:lnTo>
                    <a:lnTo>
                      <a:pt x="20802" y="7526"/>
                    </a:lnTo>
                    <a:lnTo>
                      <a:pt x="26695" y="7526"/>
                    </a:lnTo>
                    <a:lnTo>
                      <a:pt x="27868" y="8714"/>
                    </a:lnTo>
                    <a:lnTo>
                      <a:pt x="31052" y="8714"/>
                    </a:lnTo>
                    <a:lnTo>
                      <a:pt x="32225" y="9965"/>
                    </a:lnTo>
                    <a:lnTo>
                      <a:pt x="32225" y="13894"/>
                    </a:lnTo>
                    <a:lnTo>
                      <a:pt x="34601" y="16350"/>
                    </a:lnTo>
                    <a:lnTo>
                      <a:pt x="34601" y="17823"/>
                    </a:lnTo>
                    <a:lnTo>
                      <a:pt x="34807" y="17823"/>
                    </a:lnTo>
                    <a:lnTo>
                      <a:pt x="34807" y="16271"/>
                    </a:lnTo>
                    <a:lnTo>
                      <a:pt x="32430" y="13815"/>
                    </a:lnTo>
                    <a:lnTo>
                      <a:pt x="32430" y="9886"/>
                    </a:lnTo>
                    <a:lnTo>
                      <a:pt x="31131" y="8508"/>
                    </a:lnTo>
                    <a:lnTo>
                      <a:pt x="27947" y="8508"/>
                    </a:lnTo>
                    <a:lnTo>
                      <a:pt x="26775" y="7320"/>
                    </a:lnTo>
                    <a:lnTo>
                      <a:pt x="20881" y="7320"/>
                    </a:lnTo>
                    <a:lnTo>
                      <a:pt x="13530" y="32"/>
                    </a:lnTo>
                    <a:lnTo>
                      <a:pt x="1351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18"/>
              <p:cNvSpPr/>
              <p:nvPr/>
            </p:nvSpPr>
            <p:spPr>
              <a:xfrm>
                <a:off x="3728800" y="3776950"/>
                <a:ext cx="359650" cy="139050"/>
              </a:xfrm>
              <a:custGeom>
                <a:rect b="b" l="l" r="r" t="t"/>
                <a:pathLst>
                  <a:path extrusionOk="0" h="5562" w="14386">
                    <a:moveTo>
                      <a:pt x="143" y="1"/>
                    </a:moveTo>
                    <a:lnTo>
                      <a:pt x="0" y="143"/>
                    </a:lnTo>
                    <a:lnTo>
                      <a:pt x="1315" y="1442"/>
                    </a:lnTo>
                    <a:lnTo>
                      <a:pt x="1315" y="3232"/>
                    </a:lnTo>
                    <a:lnTo>
                      <a:pt x="2995" y="4769"/>
                    </a:lnTo>
                    <a:lnTo>
                      <a:pt x="7034" y="4769"/>
                    </a:lnTo>
                    <a:lnTo>
                      <a:pt x="7985" y="5561"/>
                    </a:lnTo>
                    <a:lnTo>
                      <a:pt x="10472" y="5561"/>
                    </a:lnTo>
                    <a:lnTo>
                      <a:pt x="13007" y="3185"/>
                    </a:lnTo>
                    <a:lnTo>
                      <a:pt x="14385" y="3185"/>
                    </a:lnTo>
                    <a:lnTo>
                      <a:pt x="14385" y="2995"/>
                    </a:lnTo>
                    <a:lnTo>
                      <a:pt x="12928" y="2995"/>
                    </a:lnTo>
                    <a:lnTo>
                      <a:pt x="10393" y="5371"/>
                    </a:lnTo>
                    <a:lnTo>
                      <a:pt x="8064" y="5371"/>
                    </a:lnTo>
                    <a:lnTo>
                      <a:pt x="7114" y="4579"/>
                    </a:lnTo>
                    <a:lnTo>
                      <a:pt x="3074" y="4579"/>
                    </a:lnTo>
                    <a:lnTo>
                      <a:pt x="1505" y="3153"/>
                    </a:lnTo>
                    <a:lnTo>
                      <a:pt x="1505" y="1363"/>
                    </a:lnTo>
                    <a:lnTo>
                      <a:pt x="14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18"/>
              <p:cNvSpPr/>
              <p:nvPr/>
            </p:nvSpPr>
            <p:spPr>
              <a:xfrm>
                <a:off x="2739025" y="3416125"/>
                <a:ext cx="1218725" cy="460275"/>
              </a:xfrm>
              <a:custGeom>
                <a:rect b="b" l="l" r="r" t="t"/>
                <a:pathLst>
                  <a:path extrusionOk="0" h="18411" w="48749">
                    <a:moveTo>
                      <a:pt x="3042" y="1"/>
                    </a:moveTo>
                    <a:lnTo>
                      <a:pt x="48" y="2884"/>
                    </a:lnTo>
                    <a:lnTo>
                      <a:pt x="1" y="4358"/>
                    </a:lnTo>
                    <a:lnTo>
                      <a:pt x="3106" y="1189"/>
                    </a:lnTo>
                    <a:lnTo>
                      <a:pt x="11011" y="1189"/>
                    </a:lnTo>
                    <a:lnTo>
                      <a:pt x="17713" y="7922"/>
                    </a:lnTo>
                    <a:lnTo>
                      <a:pt x="35567" y="7922"/>
                    </a:lnTo>
                    <a:lnTo>
                      <a:pt x="36550" y="8952"/>
                    </a:lnTo>
                    <a:lnTo>
                      <a:pt x="36550" y="10885"/>
                    </a:lnTo>
                    <a:lnTo>
                      <a:pt x="36740" y="10885"/>
                    </a:lnTo>
                    <a:lnTo>
                      <a:pt x="36740" y="8873"/>
                    </a:lnTo>
                    <a:lnTo>
                      <a:pt x="35646" y="7716"/>
                    </a:lnTo>
                    <a:lnTo>
                      <a:pt x="17792" y="7716"/>
                    </a:lnTo>
                    <a:lnTo>
                      <a:pt x="11091" y="983"/>
                    </a:lnTo>
                    <a:lnTo>
                      <a:pt x="3042" y="983"/>
                    </a:lnTo>
                    <a:lnTo>
                      <a:pt x="223" y="3867"/>
                    </a:lnTo>
                    <a:lnTo>
                      <a:pt x="238" y="2995"/>
                    </a:lnTo>
                    <a:lnTo>
                      <a:pt x="3106" y="191"/>
                    </a:lnTo>
                    <a:lnTo>
                      <a:pt x="11011" y="191"/>
                    </a:lnTo>
                    <a:lnTo>
                      <a:pt x="17713" y="7130"/>
                    </a:lnTo>
                    <a:lnTo>
                      <a:pt x="35916" y="7130"/>
                    </a:lnTo>
                    <a:lnTo>
                      <a:pt x="38926" y="10172"/>
                    </a:lnTo>
                    <a:lnTo>
                      <a:pt x="38926" y="12437"/>
                    </a:lnTo>
                    <a:lnTo>
                      <a:pt x="41698" y="15242"/>
                    </a:lnTo>
                    <a:lnTo>
                      <a:pt x="41698" y="17190"/>
                    </a:lnTo>
                    <a:lnTo>
                      <a:pt x="43077" y="18410"/>
                    </a:lnTo>
                    <a:lnTo>
                      <a:pt x="46625" y="18410"/>
                    </a:lnTo>
                    <a:lnTo>
                      <a:pt x="47893" y="17222"/>
                    </a:lnTo>
                    <a:lnTo>
                      <a:pt x="48748" y="17222"/>
                    </a:lnTo>
                    <a:lnTo>
                      <a:pt x="48748" y="17032"/>
                    </a:lnTo>
                    <a:lnTo>
                      <a:pt x="47829" y="17032"/>
                    </a:lnTo>
                    <a:lnTo>
                      <a:pt x="46546" y="18220"/>
                    </a:lnTo>
                    <a:lnTo>
                      <a:pt x="43140" y="18220"/>
                    </a:lnTo>
                    <a:lnTo>
                      <a:pt x="41888" y="17111"/>
                    </a:lnTo>
                    <a:lnTo>
                      <a:pt x="41888" y="15162"/>
                    </a:lnTo>
                    <a:lnTo>
                      <a:pt x="39116" y="12358"/>
                    </a:lnTo>
                    <a:lnTo>
                      <a:pt x="39116" y="10093"/>
                    </a:lnTo>
                    <a:lnTo>
                      <a:pt x="35995" y="6924"/>
                    </a:lnTo>
                    <a:lnTo>
                      <a:pt x="17792" y="6924"/>
                    </a:lnTo>
                    <a:lnTo>
                      <a:pt x="110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18"/>
              <p:cNvSpPr/>
              <p:nvPr/>
            </p:nvSpPr>
            <p:spPr>
              <a:xfrm>
                <a:off x="2696650" y="3396325"/>
                <a:ext cx="1145050" cy="383025"/>
              </a:xfrm>
              <a:custGeom>
                <a:rect b="b" l="l" r="r" t="t"/>
                <a:pathLst>
                  <a:path extrusionOk="0" h="15321" w="45802">
                    <a:moveTo>
                      <a:pt x="1822" y="1"/>
                    </a:moveTo>
                    <a:lnTo>
                      <a:pt x="1" y="1807"/>
                    </a:lnTo>
                    <a:lnTo>
                      <a:pt x="143" y="1934"/>
                    </a:lnTo>
                    <a:lnTo>
                      <a:pt x="1902" y="191"/>
                    </a:lnTo>
                    <a:lnTo>
                      <a:pt x="12991" y="191"/>
                    </a:lnTo>
                    <a:lnTo>
                      <a:pt x="19820" y="7130"/>
                    </a:lnTo>
                    <a:lnTo>
                      <a:pt x="35440" y="7130"/>
                    </a:lnTo>
                    <a:lnTo>
                      <a:pt x="37801" y="4754"/>
                    </a:lnTo>
                    <a:lnTo>
                      <a:pt x="41524" y="4754"/>
                    </a:lnTo>
                    <a:lnTo>
                      <a:pt x="42395" y="5609"/>
                    </a:lnTo>
                    <a:lnTo>
                      <a:pt x="42395" y="12120"/>
                    </a:lnTo>
                    <a:lnTo>
                      <a:pt x="45659" y="15321"/>
                    </a:lnTo>
                    <a:lnTo>
                      <a:pt x="45801" y="15194"/>
                    </a:lnTo>
                    <a:lnTo>
                      <a:pt x="42601" y="12025"/>
                    </a:lnTo>
                    <a:lnTo>
                      <a:pt x="42601" y="5530"/>
                    </a:lnTo>
                    <a:lnTo>
                      <a:pt x="41603" y="4548"/>
                    </a:lnTo>
                    <a:lnTo>
                      <a:pt x="37722" y="4548"/>
                    </a:lnTo>
                    <a:lnTo>
                      <a:pt x="35361" y="6924"/>
                    </a:lnTo>
                    <a:lnTo>
                      <a:pt x="19899" y="6924"/>
                    </a:lnTo>
                    <a:lnTo>
                      <a:pt x="1307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18"/>
              <p:cNvSpPr/>
              <p:nvPr/>
            </p:nvSpPr>
            <p:spPr>
              <a:xfrm>
                <a:off x="2491100" y="3376525"/>
                <a:ext cx="1412375" cy="386200"/>
              </a:xfrm>
              <a:custGeom>
                <a:rect b="b" l="l" r="r" t="t"/>
                <a:pathLst>
                  <a:path extrusionOk="0" h="15448" w="56495">
                    <a:moveTo>
                      <a:pt x="0" y="1"/>
                    </a:moveTo>
                    <a:lnTo>
                      <a:pt x="0" y="191"/>
                    </a:lnTo>
                    <a:lnTo>
                      <a:pt x="21768" y="191"/>
                    </a:lnTo>
                    <a:lnTo>
                      <a:pt x="28596" y="6924"/>
                    </a:lnTo>
                    <a:lnTo>
                      <a:pt x="43108" y="6924"/>
                    </a:lnTo>
                    <a:lnTo>
                      <a:pt x="45468" y="4548"/>
                    </a:lnTo>
                    <a:lnTo>
                      <a:pt x="50586" y="4548"/>
                    </a:lnTo>
                    <a:lnTo>
                      <a:pt x="51409" y="5546"/>
                    </a:lnTo>
                    <a:lnTo>
                      <a:pt x="51409" y="12057"/>
                    </a:lnTo>
                    <a:lnTo>
                      <a:pt x="54752" y="15447"/>
                    </a:lnTo>
                    <a:lnTo>
                      <a:pt x="56495" y="15447"/>
                    </a:lnTo>
                    <a:lnTo>
                      <a:pt x="56495" y="15241"/>
                    </a:lnTo>
                    <a:lnTo>
                      <a:pt x="54831" y="15241"/>
                    </a:lnTo>
                    <a:lnTo>
                      <a:pt x="51615" y="11978"/>
                    </a:lnTo>
                    <a:lnTo>
                      <a:pt x="51615" y="5482"/>
                    </a:lnTo>
                    <a:lnTo>
                      <a:pt x="50681" y="4357"/>
                    </a:lnTo>
                    <a:lnTo>
                      <a:pt x="45389" y="4357"/>
                    </a:lnTo>
                    <a:lnTo>
                      <a:pt x="43029" y="6734"/>
                    </a:lnTo>
                    <a:lnTo>
                      <a:pt x="28675" y="6734"/>
                    </a:lnTo>
                    <a:lnTo>
                      <a:pt x="218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 name="Google Shape;862;p18"/>
              <p:cNvSpPr/>
              <p:nvPr/>
            </p:nvSpPr>
            <p:spPr>
              <a:xfrm>
                <a:off x="3040050" y="3312775"/>
                <a:ext cx="532725" cy="192500"/>
              </a:xfrm>
              <a:custGeom>
                <a:rect b="b" l="l" r="r" t="t"/>
                <a:pathLst>
                  <a:path extrusionOk="0" h="7700" w="21309">
                    <a:moveTo>
                      <a:pt x="143" y="0"/>
                    </a:moveTo>
                    <a:lnTo>
                      <a:pt x="0" y="127"/>
                    </a:lnTo>
                    <a:lnTo>
                      <a:pt x="6638" y="6511"/>
                    </a:lnTo>
                    <a:lnTo>
                      <a:pt x="9411" y="6511"/>
                    </a:lnTo>
                    <a:lnTo>
                      <a:pt x="10298" y="5719"/>
                    </a:lnTo>
                    <a:lnTo>
                      <a:pt x="11565" y="5719"/>
                    </a:lnTo>
                    <a:lnTo>
                      <a:pt x="13593" y="7700"/>
                    </a:lnTo>
                    <a:lnTo>
                      <a:pt x="20041" y="7700"/>
                    </a:lnTo>
                    <a:lnTo>
                      <a:pt x="21308" y="6305"/>
                    </a:lnTo>
                    <a:lnTo>
                      <a:pt x="15827" y="6305"/>
                    </a:lnTo>
                    <a:lnTo>
                      <a:pt x="14654" y="5418"/>
                    </a:lnTo>
                    <a:lnTo>
                      <a:pt x="14544" y="5577"/>
                    </a:lnTo>
                    <a:lnTo>
                      <a:pt x="15763" y="6511"/>
                    </a:lnTo>
                    <a:lnTo>
                      <a:pt x="20865" y="6511"/>
                    </a:lnTo>
                    <a:lnTo>
                      <a:pt x="19946" y="7494"/>
                    </a:lnTo>
                    <a:lnTo>
                      <a:pt x="13672" y="7494"/>
                    </a:lnTo>
                    <a:lnTo>
                      <a:pt x="11644" y="5513"/>
                    </a:lnTo>
                    <a:lnTo>
                      <a:pt x="10250" y="5513"/>
                    </a:lnTo>
                    <a:lnTo>
                      <a:pt x="9331" y="6305"/>
                    </a:lnTo>
                    <a:lnTo>
                      <a:pt x="6717" y="6305"/>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18"/>
              <p:cNvSpPr/>
              <p:nvPr/>
            </p:nvSpPr>
            <p:spPr>
              <a:xfrm>
                <a:off x="2618225" y="3346825"/>
                <a:ext cx="692750" cy="168350"/>
              </a:xfrm>
              <a:custGeom>
                <a:rect b="b" l="l" r="r" t="t"/>
                <a:pathLst>
                  <a:path extrusionOk="0" h="6734" w="27710">
                    <a:moveTo>
                      <a:pt x="1" y="1"/>
                    </a:moveTo>
                    <a:lnTo>
                      <a:pt x="1" y="191"/>
                    </a:lnTo>
                    <a:lnTo>
                      <a:pt x="16984" y="191"/>
                    </a:lnTo>
                    <a:lnTo>
                      <a:pt x="23574" y="6734"/>
                    </a:lnTo>
                    <a:lnTo>
                      <a:pt x="27709" y="6734"/>
                    </a:lnTo>
                    <a:lnTo>
                      <a:pt x="27709" y="6528"/>
                    </a:lnTo>
                    <a:lnTo>
                      <a:pt x="23654" y="6528"/>
                    </a:lnTo>
                    <a:lnTo>
                      <a:pt x="170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18"/>
              <p:cNvSpPr/>
              <p:nvPr/>
            </p:nvSpPr>
            <p:spPr>
              <a:xfrm>
                <a:off x="3526800" y="3912800"/>
                <a:ext cx="46375" cy="46375"/>
              </a:xfrm>
              <a:custGeom>
                <a:rect b="b" l="l" r="r" t="t"/>
                <a:pathLst>
                  <a:path extrusionOk="0" h="1855" w="1855">
                    <a:moveTo>
                      <a:pt x="935" y="1"/>
                    </a:moveTo>
                    <a:cubicBezTo>
                      <a:pt x="412" y="1"/>
                      <a:pt x="1" y="413"/>
                      <a:pt x="1" y="919"/>
                    </a:cubicBezTo>
                    <a:cubicBezTo>
                      <a:pt x="1" y="1442"/>
                      <a:pt x="412" y="1854"/>
                      <a:pt x="935" y="1854"/>
                    </a:cubicBezTo>
                    <a:cubicBezTo>
                      <a:pt x="1442" y="1854"/>
                      <a:pt x="1854" y="1442"/>
                      <a:pt x="1854" y="919"/>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18"/>
              <p:cNvSpPr/>
              <p:nvPr/>
            </p:nvSpPr>
            <p:spPr>
              <a:xfrm>
                <a:off x="4086050" y="3828450"/>
                <a:ext cx="46750" cy="46750"/>
              </a:xfrm>
              <a:custGeom>
                <a:rect b="b" l="l" r="r" t="t"/>
                <a:pathLst>
                  <a:path extrusionOk="0" h="1870" w="1870">
                    <a:moveTo>
                      <a:pt x="935" y="0"/>
                    </a:moveTo>
                    <a:cubicBezTo>
                      <a:pt x="428" y="0"/>
                      <a:pt x="0" y="412"/>
                      <a:pt x="0" y="935"/>
                    </a:cubicBezTo>
                    <a:cubicBezTo>
                      <a:pt x="0" y="1442"/>
                      <a:pt x="428" y="1870"/>
                      <a:pt x="935" y="1870"/>
                    </a:cubicBezTo>
                    <a:cubicBezTo>
                      <a:pt x="1458" y="1870"/>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18"/>
              <p:cNvSpPr/>
              <p:nvPr/>
            </p:nvSpPr>
            <p:spPr>
              <a:xfrm>
                <a:off x="2670500" y="3427625"/>
                <a:ext cx="46375" cy="46350"/>
              </a:xfrm>
              <a:custGeom>
                <a:rect b="b" l="l" r="r" t="t"/>
                <a:pathLst>
                  <a:path extrusionOk="0" h="1854" w="1855">
                    <a:moveTo>
                      <a:pt x="920" y="0"/>
                    </a:moveTo>
                    <a:cubicBezTo>
                      <a:pt x="413" y="0"/>
                      <a:pt x="1" y="412"/>
                      <a:pt x="1" y="919"/>
                    </a:cubicBezTo>
                    <a:cubicBezTo>
                      <a:pt x="1" y="1442"/>
                      <a:pt x="413" y="1854"/>
                      <a:pt x="920" y="1854"/>
                    </a:cubicBezTo>
                    <a:cubicBezTo>
                      <a:pt x="1443" y="1854"/>
                      <a:pt x="1855" y="1442"/>
                      <a:pt x="1855" y="919"/>
                    </a:cubicBezTo>
                    <a:cubicBezTo>
                      <a:pt x="1855" y="412"/>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18"/>
              <p:cNvSpPr/>
              <p:nvPr/>
            </p:nvSpPr>
            <p:spPr>
              <a:xfrm>
                <a:off x="3289175" y="3487025"/>
                <a:ext cx="46350" cy="46375"/>
              </a:xfrm>
              <a:custGeom>
                <a:rect b="b" l="l" r="r" t="t"/>
                <a:pathLst>
                  <a:path extrusionOk="0" h="1855" w="1854">
                    <a:moveTo>
                      <a:pt x="935" y="1"/>
                    </a:moveTo>
                    <a:cubicBezTo>
                      <a:pt x="412" y="1"/>
                      <a:pt x="0" y="413"/>
                      <a:pt x="0" y="920"/>
                    </a:cubicBezTo>
                    <a:cubicBezTo>
                      <a:pt x="0" y="1442"/>
                      <a:pt x="412" y="1854"/>
                      <a:pt x="935" y="1854"/>
                    </a:cubicBezTo>
                    <a:cubicBezTo>
                      <a:pt x="1442" y="1854"/>
                      <a:pt x="1854" y="1442"/>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18"/>
              <p:cNvSpPr/>
              <p:nvPr/>
            </p:nvSpPr>
            <p:spPr>
              <a:xfrm>
                <a:off x="3002025" y="3274750"/>
                <a:ext cx="46750" cy="46750"/>
              </a:xfrm>
              <a:custGeom>
                <a:rect b="b" l="l" r="r" t="t"/>
                <a:pathLst>
                  <a:path extrusionOk="0" h="1870" w="1870">
                    <a:moveTo>
                      <a:pt x="935" y="0"/>
                    </a:moveTo>
                    <a:cubicBezTo>
                      <a:pt x="412" y="0"/>
                      <a:pt x="0" y="428"/>
                      <a:pt x="0" y="935"/>
                    </a:cubicBezTo>
                    <a:cubicBezTo>
                      <a:pt x="0" y="1458"/>
                      <a:pt x="412" y="1870"/>
                      <a:pt x="935" y="1870"/>
                    </a:cubicBezTo>
                    <a:cubicBezTo>
                      <a:pt x="1442" y="1870"/>
                      <a:pt x="1870" y="1458"/>
                      <a:pt x="1870" y="935"/>
                    </a:cubicBezTo>
                    <a:cubicBezTo>
                      <a:pt x="1870" y="428"/>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18"/>
              <p:cNvSpPr/>
              <p:nvPr/>
            </p:nvSpPr>
            <p:spPr>
              <a:xfrm>
                <a:off x="3625825" y="3675175"/>
                <a:ext cx="46350" cy="46350"/>
              </a:xfrm>
              <a:custGeom>
                <a:rect b="b" l="l" r="r" t="t"/>
                <a:pathLst>
                  <a:path extrusionOk="0" h="1854" w="1854">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0" name="Google Shape;870;p18"/>
              <p:cNvSpPr/>
              <p:nvPr/>
            </p:nvSpPr>
            <p:spPr>
              <a:xfrm>
                <a:off x="3699875" y="3754375"/>
                <a:ext cx="46775" cy="46375"/>
              </a:xfrm>
              <a:custGeom>
                <a:rect b="b" l="l" r="r" t="t"/>
                <a:pathLst>
                  <a:path extrusionOk="0" h="1855" w="1871">
                    <a:moveTo>
                      <a:pt x="935" y="1"/>
                    </a:moveTo>
                    <a:cubicBezTo>
                      <a:pt x="429" y="1"/>
                      <a:pt x="1" y="412"/>
                      <a:pt x="1" y="919"/>
                    </a:cubicBezTo>
                    <a:cubicBezTo>
                      <a:pt x="1" y="1442"/>
                      <a:pt x="429"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18"/>
              <p:cNvSpPr/>
              <p:nvPr/>
            </p:nvSpPr>
            <p:spPr>
              <a:xfrm>
                <a:off x="3954950" y="3816175"/>
                <a:ext cx="51500" cy="51500"/>
              </a:xfrm>
              <a:custGeom>
                <a:rect b="b" l="l" r="r" t="t"/>
                <a:pathLst>
                  <a:path extrusionOk="0" h="2060" w="2060">
                    <a:moveTo>
                      <a:pt x="1030" y="190"/>
                    </a:moveTo>
                    <a:cubicBezTo>
                      <a:pt x="1490" y="190"/>
                      <a:pt x="1870" y="570"/>
                      <a:pt x="1870" y="1030"/>
                    </a:cubicBezTo>
                    <a:cubicBezTo>
                      <a:pt x="1870" y="1489"/>
                      <a:pt x="1490" y="1854"/>
                      <a:pt x="1030" y="1854"/>
                    </a:cubicBezTo>
                    <a:cubicBezTo>
                      <a:pt x="587" y="1854"/>
                      <a:pt x="206" y="1489"/>
                      <a:pt x="206" y="1030"/>
                    </a:cubicBezTo>
                    <a:cubicBezTo>
                      <a:pt x="206" y="570"/>
                      <a:pt x="587" y="190"/>
                      <a:pt x="1030" y="190"/>
                    </a:cubicBezTo>
                    <a:close/>
                    <a:moveTo>
                      <a:pt x="1030" y="0"/>
                    </a:moveTo>
                    <a:cubicBezTo>
                      <a:pt x="460" y="0"/>
                      <a:pt x="0" y="475"/>
                      <a:pt x="0" y="1030"/>
                    </a:cubicBezTo>
                    <a:cubicBezTo>
                      <a:pt x="0" y="1600"/>
                      <a:pt x="476" y="2060"/>
                      <a:pt x="1030" y="2060"/>
                    </a:cubicBezTo>
                    <a:cubicBezTo>
                      <a:pt x="1585" y="2060"/>
                      <a:pt x="2060" y="1584"/>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18"/>
              <p:cNvSpPr/>
              <p:nvPr/>
            </p:nvSpPr>
            <p:spPr>
              <a:xfrm>
                <a:off x="3900675" y="3731800"/>
                <a:ext cx="51525" cy="51525"/>
              </a:xfrm>
              <a:custGeom>
                <a:rect b="b" l="l" r="r" t="t"/>
                <a:pathLst>
                  <a:path extrusionOk="0" h="2061" w="2061">
                    <a:moveTo>
                      <a:pt x="1031" y="206"/>
                    </a:moveTo>
                    <a:cubicBezTo>
                      <a:pt x="1490" y="206"/>
                      <a:pt x="1855" y="587"/>
                      <a:pt x="1855" y="1030"/>
                    </a:cubicBezTo>
                    <a:cubicBezTo>
                      <a:pt x="1855" y="1490"/>
                      <a:pt x="1490" y="1870"/>
                      <a:pt x="1031" y="1870"/>
                    </a:cubicBezTo>
                    <a:cubicBezTo>
                      <a:pt x="571" y="1870"/>
                      <a:pt x="191" y="1490"/>
                      <a:pt x="191" y="1030"/>
                    </a:cubicBezTo>
                    <a:cubicBezTo>
                      <a:pt x="191" y="587"/>
                      <a:pt x="571" y="206"/>
                      <a:pt x="1031" y="206"/>
                    </a:cubicBezTo>
                    <a:close/>
                    <a:moveTo>
                      <a:pt x="1031" y="1"/>
                    </a:moveTo>
                    <a:cubicBezTo>
                      <a:pt x="460" y="1"/>
                      <a:pt x="1" y="476"/>
                      <a:pt x="1" y="1030"/>
                    </a:cubicBezTo>
                    <a:cubicBezTo>
                      <a:pt x="1" y="1616"/>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18"/>
              <p:cNvSpPr/>
              <p:nvPr/>
            </p:nvSpPr>
            <p:spPr>
              <a:xfrm>
                <a:off x="3826225" y="3771400"/>
                <a:ext cx="51525" cy="51525"/>
              </a:xfrm>
              <a:custGeom>
                <a:rect b="b" l="l" r="r" t="t"/>
                <a:pathLst>
                  <a:path extrusionOk="0" h="2061" w="2061">
                    <a:moveTo>
                      <a:pt x="1030" y="207"/>
                    </a:moveTo>
                    <a:cubicBezTo>
                      <a:pt x="1490" y="207"/>
                      <a:pt x="1870" y="587"/>
                      <a:pt x="1870" y="1031"/>
                    </a:cubicBezTo>
                    <a:cubicBezTo>
                      <a:pt x="1870" y="1490"/>
                      <a:pt x="1490" y="1870"/>
                      <a:pt x="1030" y="1870"/>
                    </a:cubicBezTo>
                    <a:cubicBezTo>
                      <a:pt x="587" y="1870"/>
                      <a:pt x="207" y="1490"/>
                      <a:pt x="207" y="1031"/>
                    </a:cubicBezTo>
                    <a:cubicBezTo>
                      <a:pt x="207" y="587"/>
                      <a:pt x="587" y="207"/>
                      <a:pt x="1030" y="207"/>
                    </a:cubicBezTo>
                    <a:close/>
                    <a:moveTo>
                      <a:pt x="1030" y="1"/>
                    </a:moveTo>
                    <a:cubicBezTo>
                      <a:pt x="460" y="1"/>
                      <a:pt x="1" y="476"/>
                      <a:pt x="1" y="1031"/>
                    </a:cubicBezTo>
                    <a:cubicBezTo>
                      <a:pt x="1" y="1617"/>
                      <a:pt x="476" y="2060"/>
                      <a:pt x="1030" y="2060"/>
                    </a:cubicBezTo>
                    <a:cubicBezTo>
                      <a:pt x="1585" y="2060"/>
                      <a:pt x="2060" y="1585"/>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18"/>
              <p:cNvSpPr/>
              <p:nvPr/>
            </p:nvSpPr>
            <p:spPr>
              <a:xfrm>
                <a:off x="3360850" y="3410200"/>
                <a:ext cx="51525" cy="51500"/>
              </a:xfrm>
              <a:custGeom>
                <a:rect b="b" l="l" r="r" t="t"/>
                <a:pathLst>
                  <a:path extrusionOk="0" h="2060" w="2061">
                    <a:moveTo>
                      <a:pt x="1030" y="190"/>
                    </a:moveTo>
                    <a:cubicBezTo>
                      <a:pt x="1490" y="190"/>
                      <a:pt x="1870" y="571"/>
                      <a:pt x="1870" y="1030"/>
                    </a:cubicBezTo>
                    <a:cubicBezTo>
                      <a:pt x="1870" y="1490"/>
                      <a:pt x="1490" y="1854"/>
                      <a:pt x="1030" y="1854"/>
                    </a:cubicBezTo>
                    <a:cubicBezTo>
                      <a:pt x="587" y="1854"/>
                      <a:pt x="207" y="1490"/>
                      <a:pt x="207" y="1030"/>
                    </a:cubicBezTo>
                    <a:cubicBezTo>
                      <a:pt x="207" y="571"/>
                      <a:pt x="587" y="190"/>
                      <a:pt x="1030" y="190"/>
                    </a:cubicBezTo>
                    <a:close/>
                    <a:moveTo>
                      <a:pt x="1030" y="0"/>
                    </a:moveTo>
                    <a:cubicBezTo>
                      <a:pt x="460" y="0"/>
                      <a:pt x="1" y="444"/>
                      <a:pt x="1" y="1030"/>
                    </a:cubicBezTo>
                    <a:cubicBezTo>
                      <a:pt x="1"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18"/>
              <p:cNvSpPr/>
              <p:nvPr/>
            </p:nvSpPr>
            <p:spPr>
              <a:xfrm>
                <a:off x="2442775" y="3353175"/>
                <a:ext cx="51525" cy="51500"/>
              </a:xfrm>
              <a:custGeom>
                <a:rect b="b" l="l" r="r" t="t"/>
                <a:pathLst>
                  <a:path extrusionOk="0" h="2060" w="2061">
                    <a:moveTo>
                      <a:pt x="1030" y="206"/>
                    </a:moveTo>
                    <a:cubicBezTo>
                      <a:pt x="1474" y="206"/>
                      <a:pt x="1854" y="570"/>
                      <a:pt x="1854" y="1030"/>
                    </a:cubicBezTo>
                    <a:cubicBezTo>
                      <a:pt x="1854" y="1489"/>
                      <a:pt x="1474" y="1869"/>
                      <a:pt x="1030" y="1869"/>
                    </a:cubicBezTo>
                    <a:cubicBezTo>
                      <a:pt x="571" y="1869"/>
                      <a:pt x="191" y="1489"/>
                      <a:pt x="191" y="1030"/>
                    </a:cubicBezTo>
                    <a:cubicBezTo>
                      <a:pt x="191" y="570"/>
                      <a:pt x="571" y="206"/>
                      <a:pt x="1030" y="206"/>
                    </a:cubicBezTo>
                    <a:close/>
                    <a:moveTo>
                      <a:pt x="1030" y="0"/>
                    </a:moveTo>
                    <a:cubicBezTo>
                      <a:pt x="444" y="0"/>
                      <a:pt x="0" y="475"/>
                      <a:pt x="0" y="1030"/>
                    </a:cubicBezTo>
                    <a:cubicBezTo>
                      <a:pt x="0" y="1600"/>
                      <a:pt x="476" y="2060"/>
                      <a:pt x="1030" y="2060"/>
                    </a:cubicBezTo>
                    <a:cubicBezTo>
                      <a:pt x="1585" y="2060"/>
                      <a:pt x="2028" y="1600"/>
                      <a:pt x="2060" y="1030"/>
                    </a:cubicBezTo>
                    <a:cubicBezTo>
                      <a:pt x="2060" y="459"/>
                      <a:pt x="1601"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18"/>
              <p:cNvSpPr/>
              <p:nvPr/>
            </p:nvSpPr>
            <p:spPr>
              <a:xfrm>
                <a:off x="2569525" y="3318300"/>
                <a:ext cx="51500" cy="51925"/>
              </a:xfrm>
              <a:custGeom>
                <a:rect b="b" l="l" r="r" t="t"/>
                <a:pathLst>
                  <a:path extrusionOk="0" h="2077" w="2060">
                    <a:moveTo>
                      <a:pt x="1030" y="223"/>
                    </a:moveTo>
                    <a:cubicBezTo>
                      <a:pt x="1473" y="223"/>
                      <a:pt x="1854" y="603"/>
                      <a:pt x="1854" y="1062"/>
                    </a:cubicBezTo>
                    <a:cubicBezTo>
                      <a:pt x="1854" y="1522"/>
                      <a:pt x="1473" y="1886"/>
                      <a:pt x="1030" y="1886"/>
                    </a:cubicBezTo>
                    <a:cubicBezTo>
                      <a:pt x="570" y="1886"/>
                      <a:pt x="190" y="1506"/>
                      <a:pt x="190" y="1062"/>
                    </a:cubicBezTo>
                    <a:cubicBezTo>
                      <a:pt x="190" y="603"/>
                      <a:pt x="570" y="223"/>
                      <a:pt x="1030" y="223"/>
                    </a:cubicBezTo>
                    <a:close/>
                    <a:moveTo>
                      <a:pt x="1030" y="1"/>
                    </a:moveTo>
                    <a:cubicBezTo>
                      <a:pt x="444" y="1"/>
                      <a:pt x="0" y="460"/>
                      <a:pt x="0" y="1046"/>
                    </a:cubicBezTo>
                    <a:cubicBezTo>
                      <a:pt x="0" y="1617"/>
                      <a:pt x="475" y="2076"/>
                      <a:pt x="1030" y="2076"/>
                    </a:cubicBezTo>
                    <a:cubicBezTo>
                      <a:pt x="1600" y="2076"/>
                      <a:pt x="2060" y="1617"/>
                      <a:pt x="2060" y="1046"/>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18"/>
              <p:cNvSpPr/>
              <p:nvPr/>
            </p:nvSpPr>
            <p:spPr>
              <a:xfrm>
                <a:off x="2634875" y="3515950"/>
                <a:ext cx="51500" cy="51500"/>
              </a:xfrm>
              <a:custGeom>
                <a:rect b="b" l="l" r="r" t="t"/>
                <a:pathLst>
                  <a:path extrusionOk="0" h="2060" w="2060">
                    <a:moveTo>
                      <a:pt x="1030" y="222"/>
                    </a:moveTo>
                    <a:cubicBezTo>
                      <a:pt x="1473" y="222"/>
                      <a:pt x="1854" y="586"/>
                      <a:pt x="1854" y="1062"/>
                    </a:cubicBezTo>
                    <a:cubicBezTo>
                      <a:pt x="1854" y="1505"/>
                      <a:pt x="1473" y="1886"/>
                      <a:pt x="1030" y="1886"/>
                    </a:cubicBezTo>
                    <a:cubicBezTo>
                      <a:pt x="570" y="1886"/>
                      <a:pt x="190" y="1505"/>
                      <a:pt x="190" y="1062"/>
                    </a:cubicBezTo>
                    <a:cubicBezTo>
                      <a:pt x="190" y="602"/>
                      <a:pt x="570" y="222"/>
                      <a:pt x="1030" y="222"/>
                    </a:cubicBezTo>
                    <a:close/>
                    <a:moveTo>
                      <a:pt x="1030" y="0"/>
                    </a:moveTo>
                    <a:cubicBezTo>
                      <a:pt x="444" y="0"/>
                      <a:pt x="0" y="476"/>
                      <a:pt x="0" y="1030"/>
                    </a:cubicBezTo>
                    <a:cubicBezTo>
                      <a:pt x="0" y="1616"/>
                      <a:pt x="475" y="2060"/>
                      <a:pt x="1030" y="2060"/>
                    </a:cubicBezTo>
                    <a:cubicBezTo>
                      <a:pt x="1600" y="2060"/>
                      <a:pt x="2060" y="1616"/>
                      <a:pt x="2044" y="1030"/>
                    </a:cubicBezTo>
                    <a:cubicBezTo>
                      <a:pt x="2044"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878" name="Google Shape;878;p18"/>
            <p:cNvPicPr preferRelativeResize="0"/>
            <p:nvPr/>
          </p:nvPicPr>
          <p:blipFill>
            <a:blip r:embed="rId3">
              <a:alphaModFix amt="40000"/>
            </a:blip>
            <a:stretch>
              <a:fillRect/>
            </a:stretch>
          </p:blipFill>
          <p:spPr>
            <a:xfrm>
              <a:off x="7880700" y="757975"/>
              <a:ext cx="1177350" cy="1177350"/>
            </a:xfrm>
            <a:prstGeom prst="rect">
              <a:avLst/>
            </a:prstGeom>
            <a:noFill/>
            <a:ln>
              <a:noFill/>
            </a:ln>
          </p:spPr>
        </p:pic>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879" name="Shape 879"/>
        <p:cNvGrpSpPr/>
        <p:nvPr/>
      </p:nvGrpSpPr>
      <p:grpSpPr>
        <a:xfrm>
          <a:off x="0" y="0"/>
          <a:ext cx="0" cy="0"/>
          <a:chOff x="0" y="0"/>
          <a:chExt cx="0" cy="0"/>
        </a:xfrm>
      </p:grpSpPr>
      <p:pic>
        <p:nvPicPr>
          <p:cNvPr id="880" name="Google Shape;880;p19"/>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881" name="Google Shape;881;p19"/>
          <p:cNvSpPr txBox="1"/>
          <p:nvPr>
            <p:ph idx="1" type="subTitle"/>
          </p:nvPr>
        </p:nvSpPr>
        <p:spPr>
          <a:xfrm>
            <a:off x="720000" y="1644675"/>
            <a:ext cx="2336400" cy="7134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882" name="Google Shape;882;p19"/>
          <p:cNvSpPr txBox="1"/>
          <p:nvPr>
            <p:ph idx="2" type="subTitle"/>
          </p:nvPr>
        </p:nvSpPr>
        <p:spPr>
          <a:xfrm>
            <a:off x="720000" y="2324084"/>
            <a:ext cx="2336400" cy="1786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883" name="Google Shape;883;p19"/>
          <p:cNvSpPr txBox="1"/>
          <p:nvPr>
            <p:ph idx="3" type="subTitle"/>
          </p:nvPr>
        </p:nvSpPr>
        <p:spPr>
          <a:xfrm>
            <a:off x="3403800" y="2324084"/>
            <a:ext cx="2336400" cy="1786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884" name="Google Shape;884;p19"/>
          <p:cNvSpPr txBox="1"/>
          <p:nvPr>
            <p:ph idx="4" type="subTitle"/>
          </p:nvPr>
        </p:nvSpPr>
        <p:spPr>
          <a:xfrm>
            <a:off x="6087600" y="2324084"/>
            <a:ext cx="2336400" cy="1786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885" name="Google Shape;885;p1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886" name="Google Shape;886;p19"/>
          <p:cNvSpPr txBox="1"/>
          <p:nvPr>
            <p:ph idx="5" type="subTitle"/>
          </p:nvPr>
        </p:nvSpPr>
        <p:spPr>
          <a:xfrm>
            <a:off x="3403800" y="1644675"/>
            <a:ext cx="2336400" cy="7134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887" name="Google Shape;887;p19"/>
          <p:cNvSpPr txBox="1"/>
          <p:nvPr>
            <p:ph idx="6" type="subTitle"/>
          </p:nvPr>
        </p:nvSpPr>
        <p:spPr>
          <a:xfrm>
            <a:off x="6087600" y="1644675"/>
            <a:ext cx="2336400" cy="7134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grpSp>
        <p:nvGrpSpPr>
          <p:cNvPr id="888" name="Google Shape;888;p19"/>
          <p:cNvGrpSpPr/>
          <p:nvPr/>
        </p:nvGrpSpPr>
        <p:grpSpPr>
          <a:xfrm>
            <a:off x="-500554" y="3675900"/>
            <a:ext cx="2068704" cy="3229004"/>
            <a:chOff x="-500554" y="3675900"/>
            <a:chExt cx="2068704" cy="3229004"/>
          </a:xfrm>
        </p:grpSpPr>
        <p:grpSp>
          <p:nvGrpSpPr>
            <p:cNvPr id="889" name="Google Shape;889;p19"/>
            <p:cNvGrpSpPr/>
            <p:nvPr/>
          </p:nvGrpSpPr>
          <p:grpSpPr>
            <a:xfrm rot="-5400000">
              <a:off x="-1283301" y="4624525"/>
              <a:ext cx="3063126" cy="1497633"/>
              <a:chOff x="2191675" y="4192425"/>
              <a:chExt cx="1929650" cy="943450"/>
            </a:xfrm>
          </p:grpSpPr>
          <p:sp>
            <p:nvSpPr>
              <p:cNvPr id="890" name="Google Shape;890;p19"/>
              <p:cNvSpPr/>
              <p:nvPr/>
            </p:nvSpPr>
            <p:spPr>
              <a:xfrm>
                <a:off x="3010325" y="4489875"/>
                <a:ext cx="870175" cy="445600"/>
              </a:xfrm>
              <a:custGeom>
                <a:rect b="b" l="l" r="r" t="t"/>
                <a:pathLst>
                  <a:path extrusionOk="0" h="17824" w="34807">
                    <a:moveTo>
                      <a:pt x="1" y="0"/>
                    </a:moveTo>
                    <a:lnTo>
                      <a:pt x="1" y="1553"/>
                    </a:lnTo>
                    <a:lnTo>
                      <a:pt x="2377" y="4008"/>
                    </a:lnTo>
                    <a:lnTo>
                      <a:pt x="2377" y="7937"/>
                    </a:lnTo>
                    <a:lnTo>
                      <a:pt x="3645" y="9316"/>
                    </a:lnTo>
                    <a:lnTo>
                      <a:pt x="6845" y="9316"/>
                    </a:lnTo>
                    <a:lnTo>
                      <a:pt x="8033" y="10504"/>
                    </a:lnTo>
                    <a:lnTo>
                      <a:pt x="13911" y="10504"/>
                    </a:lnTo>
                    <a:lnTo>
                      <a:pt x="21262" y="17791"/>
                    </a:lnTo>
                    <a:lnTo>
                      <a:pt x="21293" y="17823"/>
                    </a:lnTo>
                    <a:lnTo>
                      <a:pt x="29421" y="17823"/>
                    </a:lnTo>
                    <a:lnTo>
                      <a:pt x="31908" y="15257"/>
                    </a:lnTo>
                    <a:lnTo>
                      <a:pt x="34807" y="15257"/>
                    </a:lnTo>
                    <a:lnTo>
                      <a:pt x="34807" y="15051"/>
                    </a:lnTo>
                    <a:lnTo>
                      <a:pt x="31829" y="15051"/>
                    </a:lnTo>
                    <a:lnTo>
                      <a:pt x="29341" y="17633"/>
                    </a:lnTo>
                    <a:lnTo>
                      <a:pt x="21372" y="17633"/>
                    </a:lnTo>
                    <a:lnTo>
                      <a:pt x="13990" y="10298"/>
                    </a:lnTo>
                    <a:lnTo>
                      <a:pt x="8112" y="10298"/>
                    </a:lnTo>
                    <a:lnTo>
                      <a:pt x="6940" y="9110"/>
                    </a:lnTo>
                    <a:lnTo>
                      <a:pt x="3756" y="9110"/>
                    </a:lnTo>
                    <a:lnTo>
                      <a:pt x="2583" y="7858"/>
                    </a:lnTo>
                    <a:lnTo>
                      <a:pt x="2583" y="3929"/>
                    </a:lnTo>
                    <a:lnTo>
                      <a:pt x="207" y="1474"/>
                    </a:lnTo>
                    <a:lnTo>
                      <a:pt x="20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19"/>
              <p:cNvSpPr/>
              <p:nvPr/>
            </p:nvSpPr>
            <p:spPr>
              <a:xfrm>
                <a:off x="2475650" y="4495025"/>
                <a:ext cx="359650" cy="139025"/>
              </a:xfrm>
              <a:custGeom>
                <a:rect b="b" l="l" r="r" t="t"/>
                <a:pathLst>
                  <a:path extrusionOk="0" h="5561" w="14386">
                    <a:moveTo>
                      <a:pt x="3914" y="0"/>
                    </a:moveTo>
                    <a:lnTo>
                      <a:pt x="1379" y="2377"/>
                    </a:lnTo>
                    <a:lnTo>
                      <a:pt x="0" y="2377"/>
                    </a:lnTo>
                    <a:lnTo>
                      <a:pt x="0" y="2567"/>
                    </a:lnTo>
                    <a:lnTo>
                      <a:pt x="1458" y="2567"/>
                    </a:lnTo>
                    <a:lnTo>
                      <a:pt x="3993" y="190"/>
                    </a:lnTo>
                    <a:lnTo>
                      <a:pt x="6306" y="190"/>
                    </a:lnTo>
                    <a:lnTo>
                      <a:pt x="7272" y="982"/>
                    </a:lnTo>
                    <a:lnTo>
                      <a:pt x="11296" y="982"/>
                    </a:lnTo>
                    <a:lnTo>
                      <a:pt x="12880" y="2408"/>
                    </a:lnTo>
                    <a:lnTo>
                      <a:pt x="12880" y="4199"/>
                    </a:lnTo>
                    <a:lnTo>
                      <a:pt x="14243" y="5561"/>
                    </a:lnTo>
                    <a:lnTo>
                      <a:pt x="14385" y="5418"/>
                    </a:lnTo>
                    <a:lnTo>
                      <a:pt x="13071" y="4119"/>
                    </a:lnTo>
                    <a:lnTo>
                      <a:pt x="13071" y="2329"/>
                    </a:lnTo>
                    <a:lnTo>
                      <a:pt x="11375" y="792"/>
                    </a:lnTo>
                    <a:lnTo>
                      <a:pt x="7336" y="792"/>
                    </a:lnTo>
                    <a:lnTo>
                      <a:pt x="638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p19"/>
              <p:cNvSpPr/>
              <p:nvPr/>
            </p:nvSpPr>
            <p:spPr>
              <a:xfrm>
                <a:off x="2605950" y="4534625"/>
                <a:ext cx="1219125" cy="460250"/>
              </a:xfrm>
              <a:custGeom>
                <a:rect b="b" l="l" r="r" t="t"/>
                <a:pathLst>
                  <a:path extrusionOk="0" h="18410" w="48765">
                    <a:moveTo>
                      <a:pt x="2139" y="0"/>
                    </a:moveTo>
                    <a:lnTo>
                      <a:pt x="856" y="1189"/>
                    </a:lnTo>
                    <a:lnTo>
                      <a:pt x="1" y="1189"/>
                    </a:lnTo>
                    <a:lnTo>
                      <a:pt x="1" y="1379"/>
                    </a:lnTo>
                    <a:lnTo>
                      <a:pt x="935" y="1379"/>
                    </a:lnTo>
                    <a:lnTo>
                      <a:pt x="2203" y="191"/>
                    </a:lnTo>
                    <a:lnTo>
                      <a:pt x="5609" y="191"/>
                    </a:lnTo>
                    <a:lnTo>
                      <a:pt x="6876" y="1300"/>
                    </a:lnTo>
                    <a:lnTo>
                      <a:pt x="6876" y="3248"/>
                    </a:lnTo>
                    <a:lnTo>
                      <a:pt x="9649" y="6052"/>
                    </a:lnTo>
                    <a:lnTo>
                      <a:pt x="9649" y="8318"/>
                    </a:lnTo>
                    <a:lnTo>
                      <a:pt x="12754" y="11486"/>
                    </a:lnTo>
                    <a:lnTo>
                      <a:pt x="30957" y="11486"/>
                    </a:lnTo>
                    <a:lnTo>
                      <a:pt x="37643" y="18410"/>
                    </a:lnTo>
                    <a:lnTo>
                      <a:pt x="45706" y="18410"/>
                    </a:lnTo>
                    <a:lnTo>
                      <a:pt x="48701" y="15526"/>
                    </a:lnTo>
                    <a:lnTo>
                      <a:pt x="48764" y="14053"/>
                    </a:lnTo>
                    <a:lnTo>
                      <a:pt x="48764" y="14053"/>
                    </a:lnTo>
                    <a:lnTo>
                      <a:pt x="45627" y="17221"/>
                    </a:lnTo>
                    <a:lnTo>
                      <a:pt x="37722" y="17221"/>
                    </a:lnTo>
                    <a:lnTo>
                      <a:pt x="31052" y="10488"/>
                    </a:lnTo>
                    <a:lnTo>
                      <a:pt x="13197" y="10488"/>
                    </a:lnTo>
                    <a:lnTo>
                      <a:pt x="12215" y="9459"/>
                    </a:lnTo>
                    <a:lnTo>
                      <a:pt x="12215" y="7526"/>
                    </a:lnTo>
                    <a:lnTo>
                      <a:pt x="12025" y="7526"/>
                    </a:lnTo>
                    <a:lnTo>
                      <a:pt x="12025" y="9538"/>
                    </a:lnTo>
                    <a:lnTo>
                      <a:pt x="13087" y="10694"/>
                    </a:lnTo>
                    <a:lnTo>
                      <a:pt x="30957" y="10694"/>
                    </a:lnTo>
                    <a:lnTo>
                      <a:pt x="37643" y="17427"/>
                    </a:lnTo>
                    <a:lnTo>
                      <a:pt x="45706" y="17427"/>
                    </a:lnTo>
                    <a:lnTo>
                      <a:pt x="48542" y="14544"/>
                    </a:lnTo>
                    <a:lnTo>
                      <a:pt x="48495" y="15415"/>
                    </a:lnTo>
                    <a:lnTo>
                      <a:pt x="45627" y="18219"/>
                    </a:lnTo>
                    <a:lnTo>
                      <a:pt x="37722" y="18219"/>
                    </a:lnTo>
                    <a:lnTo>
                      <a:pt x="31052" y="11280"/>
                    </a:lnTo>
                    <a:lnTo>
                      <a:pt x="12833" y="11280"/>
                    </a:lnTo>
                    <a:lnTo>
                      <a:pt x="9839" y="8239"/>
                    </a:lnTo>
                    <a:lnTo>
                      <a:pt x="9839" y="5973"/>
                    </a:lnTo>
                    <a:lnTo>
                      <a:pt x="7066" y="3169"/>
                    </a:lnTo>
                    <a:lnTo>
                      <a:pt x="7066" y="1220"/>
                    </a:lnTo>
                    <a:lnTo>
                      <a:pt x="56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19"/>
              <p:cNvSpPr/>
              <p:nvPr/>
            </p:nvSpPr>
            <p:spPr>
              <a:xfrm>
                <a:off x="2722000" y="4631650"/>
                <a:ext cx="1145050" cy="383025"/>
              </a:xfrm>
              <a:custGeom>
                <a:rect b="b" l="l" r="r" t="t"/>
                <a:pathLst>
                  <a:path extrusionOk="0" h="15321" w="45802">
                    <a:moveTo>
                      <a:pt x="127" y="1"/>
                    </a:moveTo>
                    <a:lnTo>
                      <a:pt x="0" y="128"/>
                    </a:lnTo>
                    <a:lnTo>
                      <a:pt x="3217" y="3296"/>
                    </a:lnTo>
                    <a:lnTo>
                      <a:pt x="3217" y="9792"/>
                    </a:lnTo>
                    <a:lnTo>
                      <a:pt x="4199" y="10774"/>
                    </a:lnTo>
                    <a:lnTo>
                      <a:pt x="8096" y="10774"/>
                    </a:lnTo>
                    <a:lnTo>
                      <a:pt x="10425" y="8397"/>
                    </a:lnTo>
                    <a:lnTo>
                      <a:pt x="25903" y="8397"/>
                    </a:lnTo>
                    <a:lnTo>
                      <a:pt x="32731" y="15321"/>
                    </a:lnTo>
                    <a:lnTo>
                      <a:pt x="43995" y="15321"/>
                    </a:lnTo>
                    <a:lnTo>
                      <a:pt x="45801" y="13515"/>
                    </a:lnTo>
                    <a:lnTo>
                      <a:pt x="45659" y="13388"/>
                    </a:lnTo>
                    <a:lnTo>
                      <a:pt x="43916" y="15131"/>
                    </a:lnTo>
                    <a:lnTo>
                      <a:pt x="32810" y="15131"/>
                    </a:lnTo>
                    <a:lnTo>
                      <a:pt x="25982" y="8192"/>
                    </a:lnTo>
                    <a:lnTo>
                      <a:pt x="10346" y="8192"/>
                    </a:lnTo>
                    <a:lnTo>
                      <a:pt x="8001" y="10568"/>
                    </a:lnTo>
                    <a:lnTo>
                      <a:pt x="4294" y="10568"/>
                    </a:lnTo>
                    <a:lnTo>
                      <a:pt x="3422" y="9712"/>
                    </a:lnTo>
                    <a:lnTo>
                      <a:pt x="3422" y="3201"/>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19"/>
              <p:cNvSpPr/>
              <p:nvPr/>
            </p:nvSpPr>
            <p:spPr>
              <a:xfrm>
                <a:off x="2660600" y="4648300"/>
                <a:ext cx="1412000" cy="386175"/>
              </a:xfrm>
              <a:custGeom>
                <a:rect b="b" l="l" r="r" t="t"/>
                <a:pathLst>
                  <a:path extrusionOk="0" h="15447" w="56480">
                    <a:moveTo>
                      <a:pt x="1" y="0"/>
                    </a:moveTo>
                    <a:lnTo>
                      <a:pt x="1" y="206"/>
                    </a:lnTo>
                    <a:lnTo>
                      <a:pt x="1633" y="206"/>
                    </a:lnTo>
                    <a:lnTo>
                      <a:pt x="4880" y="3470"/>
                    </a:lnTo>
                    <a:lnTo>
                      <a:pt x="4880" y="9965"/>
                    </a:lnTo>
                    <a:lnTo>
                      <a:pt x="5815" y="11090"/>
                    </a:lnTo>
                    <a:lnTo>
                      <a:pt x="11107" y="11090"/>
                    </a:lnTo>
                    <a:lnTo>
                      <a:pt x="13467" y="8714"/>
                    </a:lnTo>
                    <a:lnTo>
                      <a:pt x="27805" y="8714"/>
                    </a:lnTo>
                    <a:lnTo>
                      <a:pt x="34633" y="15447"/>
                    </a:lnTo>
                    <a:lnTo>
                      <a:pt x="56480" y="15447"/>
                    </a:lnTo>
                    <a:lnTo>
                      <a:pt x="56480" y="15257"/>
                    </a:lnTo>
                    <a:lnTo>
                      <a:pt x="34712" y="15257"/>
                    </a:lnTo>
                    <a:lnTo>
                      <a:pt x="27868" y="8524"/>
                    </a:lnTo>
                    <a:lnTo>
                      <a:pt x="13356" y="8524"/>
                    </a:lnTo>
                    <a:lnTo>
                      <a:pt x="11027" y="10900"/>
                    </a:lnTo>
                    <a:lnTo>
                      <a:pt x="5894" y="10900"/>
                    </a:lnTo>
                    <a:lnTo>
                      <a:pt x="5086" y="9886"/>
                    </a:lnTo>
                    <a:lnTo>
                      <a:pt x="5086" y="3391"/>
                    </a:lnTo>
                    <a:lnTo>
                      <a:pt x="174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19"/>
              <p:cNvSpPr/>
              <p:nvPr/>
            </p:nvSpPr>
            <p:spPr>
              <a:xfrm>
                <a:off x="2990525" y="4905725"/>
                <a:ext cx="533525" cy="192525"/>
              </a:xfrm>
              <a:custGeom>
                <a:rect b="b" l="l" r="r" t="t"/>
                <a:pathLst>
                  <a:path extrusionOk="0" h="7701" w="21341">
                    <a:moveTo>
                      <a:pt x="1300" y="1"/>
                    </a:moveTo>
                    <a:lnTo>
                      <a:pt x="1" y="1395"/>
                    </a:lnTo>
                    <a:lnTo>
                      <a:pt x="5498" y="1395"/>
                    </a:lnTo>
                    <a:lnTo>
                      <a:pt x="6686" y="2282"/>
                    </a:lnTo>
                    <a:lnTo>
                      <a:pt x="6797" y="2124"/>
                    </a:lnTo>
                    <a:lnTo>
                      <a:pt x="5546" y="1189"/>
                    </a:lnTo>
                    <a:lnTo>
                      <a:pt x="460" y="1189"/>
                    </a:lnTo>
                    <a:lnTo>
                      <a:pt x="1379" y="207"/>
                    </a:lnTo>
                    <a:lnTo>
                      <a:pt x="7653" y="207"/>
                    </a:lnTo>
                    <a:lnTo>
                      <a:pt x="9696" y="2187"/>
                    </a:lnTo>
                    <a:lnTo>
                      <a:pt x="11091" y="2187"/>
                    </a:lnTo>
                    <a:lnTo>
                      <a:pt x="12009" y="1395"/>
                    </a:lnTo>
                    <a:lnTo>
                      <a:pt x="14608" y="1395"/>
                    </a:lnTo>
                    <a:lnTo>
                      <a:pt x="21198" y="7700"/>
                    </a:lnTo>
                    <a:lnTo>
                      <a:pt x="21341" y="7574"/>
                    </a:lnTo>
                    <a:lnTo>
                      <a:pt x="14671" y="1189"/>
                    </a:lnTo>
                    <a:lnTo>
                      <a:pt x="11930" y="1189"/>
                    </a:lnTo>
                    <a:lnTo>
                      <a:pt x="11011" y="1981"/>
                    </a:lnTo>
                    <a:lnTo>
                      <a:pt x="9776" y="1981"/>
                    </a:lnTo>
                    <a:lnTo>
                      <a:pt x="77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19"/>
              <p:cNvSpPr/>
              <p:nvPr/>
            </p:nvSpPr>
            <p:spPr>
              <a:xfrm>
                <a:off x="3253125" y="4895825"/>
                <a:ext cx="692725" cy="168375"/>
              </a:xfrm>
              <a:custGeom>
                <a:rect b="b" l="l" r="r" t="t"/>
                <a:pathLst>
                  <a:path extrusionOk="0" h="6735" w="27709">
                    <a:moveTo>
                      <a:pt x="0" y="1"/>
                    </a:moveTo>
                    <a:lnTo>
                      <a:pt x="0" y="207"/>
                    </a:lnTo>
                    <a:lnTo>
                      <a:pt x="4056" y="207"/>
                    </a:lnTo>
                    <a:lnTo>
                      <a:pt x="10647" y="6734"/>
                    </a:lnTo>
                    <a:lnTo>
                      <a:pt x="27709" y="6734"/>
                    </a:lnTo>
                    <a:lnTo>
                      <a:pt x="27709" y="6544"/>
                    </a:lnTo>
                    <a:lnTo>
                      <a:pt x="10726" y="6544"/>
                    </a:lnTo>
                    <a:lnTo>
                      <a:pt x="41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19"/>
              <p:cNvSpPr/>
              <p:nvPr/>
            </p:nvSpPr>
            <p:spPr>
              <a:xfrm>
                <a:off x="2990125" y="4451850"/>
                <a:ext cx="46375" cy="46350"/>
              </a:xfrm>
              <a:custGeom>
                <a:rect b="b" l="l" r="r" t="t"/>
                <a:pathLst>
                  <a:path extrusionOk="0" h="1854" w="1855">
                    <a:moveTo>
                      <a:pt x="936" y="0"/>
                    </a:moveTo>
                    <a:cubicBezTo>
                      <a:pt x="413" y="0"/>
                      <a:pt x="1" y="412"/>
                      <a:pt x="1" y="919"/>
                    </a:cubicBezTo>
                    <a:cubicBezTo>
                      <a:pt x="1" y="1442"/>
                      <a:pt x="413" y="1854"/>
                      <a:pt x="936" y="1854"/>
                    </a:cubicBezTo>
                    <a:cubicBezTo>
                      <a:pt x="1443" y="1854"/>
                      <a:pt x="1854" y="1442"/>
                      <a:pt x="1854" y="919"/>
                    </a:cubicBezTo>
                    <a:cubicBezTo>
                      <a:pt x="1854"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19"/>
              <p:cNvSpPr/>
              <p:nvPr/>
            </p:nvSpPr>
            <p:spPr>
              <a:xfrm>
                <a:off x="2430900" y="4535825"/>
                <a:ext cx="46350" cy="46750"/>
              </a:xfrm>
              <a:custGeom>
                <a:rect b="b" l="l" r="r" t="t"/>
                <a:pathLst>
                  <a:path extrusionOk="0" h="1870" w="1854">
                    <a:moveTo>
                      <a:pt x="919" y="0"/>
                    </a:moveTo>
                    <a:cubicBezTo>
                      <a:pt x="412" y="0"/>
                      <a:pt x="0" y="428"/>
                      <a:pt x="0" y="935"/>
                    </a:cubicBezTo>
                    <a:cubicBezTo>
                      <a:pt x="0" y="1442"/>
                      <a:pt x="412" y="1869"/>
                      <a:pt x="919" y="1869"/>
                    </a:cubicBezTo>
                    <a:cubicBezTo>
                      <a:pt x="1442" y="1869"/>
                      <a:pt x="1854" y="1442"/>
                      <a:pt x="1854" y="935"/>
                    </a:cubicBezTo>
                    <a:cubicBezTo>
                      <a:pt x="1854" y="428"/>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19"/>
              <p:cNvSpPr/>
              <p:nvPr/>
            </p:nvSpPr>
            <p:spPr>
              <a:xfrm>
                <a:off x="3846425" y="4937025"/>
                <a:ext cx="46750" cy="46375"/>
              </a:xfrm>
              <a:custGeom>
                <a:rect b="b" l="l" r="r" t="t"/>
                <a:pathLst>
                  <a:path extrusionOk="0" h="1855" w="1870">
                    <a:moveTo>
                      <a:pt x="935" y="1"/>
                    </a:moveTo>
                    <a:cubicBezTo>
                      <a:pt x="428" y="1"/>
                      <a:pt x="1" y="412"/>
                      <a:pt x="1" y="919"/>
                    </a:cubicBezTo>
                    <a:cubicBezTo>
                      <a:pt x="1" y="1442"/>
                      <a:pt x="428"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19"/>
              <p:cNvSpPr/>
              <p:nvPr/>
            </p:nvSpPr>
            <p:spPr>
              <a:xfrm>
                <a:off x="3227775" y="4877625"/>
                <a:ext cx="46375" cy="46350"/>
              </a:xfrm>
              <a:custGeom>
                <a:rect b="b" l="l" r="r" t="t"/>
                <a:pathLst>
                  <a:path extrusionOk="0" h="1854" w="1855">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19"/>
              <p:cNvSpPr/>
              <p:nvPr/>
            </p:nvSpPr>
            <p:spPr>
              <a:xfrm>
                <a:off x="3514925" y="5089500"/>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19"/>
              <p:cNvSpPr/>
              <p:nvPr/>
            </p:nvSpPr>
            <p:spPr>
              <a:xfrm>
                <a:off x="2891125" y="4689475"/>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19"/>
              <p:cNvSpPr/>
              <p:nvPr/>
            </p:nvSpPr>
            <p:spPr>
              <a:xfrm>
                <a:off x="2816650" y="4610275"/>
                <a:ext cx="46775" cy="46350"/>
              </a:xfrm>
              <a:custGeom>
                <a:rect b="b" l="l" r="r" t="t"/>
                <a:pathLst>
                  <a:path extrusionOk="0" h="1854" w="1871">
                    <a:moveTo>
                      <a:pt x="936" y="0"/>
                    </a:moveTo>
                    <a:cubicBezTo>
                      <a:pt x="429" y="0"/>
                      <a:pt x="1" y="412"/>
                      <a:pt x="1" y="919"/>
                    </a:cubicBezTo>
                    <a:cubicBezTo>
                      <a:pt x="1" y="1442"/>
                      <a:pt x="429" y="1854"/>
                      <a:pt x="936" y="1854"/>
                    </a:cubicBezTo>
                    <a:cubicBezTo>
                      <a:pt x="1458" y="1854"/>
                      <a:pt x="1870" y="1442"/>
                      <a:pt x="1870" y="919"/>
                    </a:cubicBezTo>
                    <a:cubicBezTo>
                      <a:pt x="1870" y="412"/>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19"/>
              <p:cNvSpPr/>
              <p:nvPr/>
            </p:nvSpPr>
            <p:spPr>
              <a:xfrm>
                <a:off x="2556850" y="4543350"/>
                <a:ext cx="51500" cy="51500"/>
              </a:xfrm>
              <a:custGeom>
                <a:rect b="b" l="l" r="r" t="t"/>
                <a:pathLst>
                  <a:path extrusionOk="0" h="2060" w="2060">
                    <a:moveTo>
                      <a:pt x="1030" y="190"/>
                    </a:moveTo>
                    <a:cubicBezTo>
                      <a:pt x="1489" y="190"/>
                      <a:pt x="1870" y="570"/>
                      <a:pt x="1870" y="1030"/>
                    </a:cubicBezTo>
                    <a:cubicBezTo>
                      <a:pt x="1870" y="1489"/>
                      <a:pt x="1489" y="1869"/>
                      <a:pt x="1030" y="1869"/>
                    </a:cubicBezTo>
                    <a:cubicBezTo>
                      <a:pt x="586" y="1869"/>
                      <a:pt x="222" y="1489"/>
                      <a:pt x="206" y="1030"/>
                    </a:cubicBezTo>
                    <a:cubicBezTo>
                      <a:pt x="206" y="570"/>
                      <a:pt x="586" y="190"/>
                      <a:pt x="1030" y="190"/>
                    </a:cubicBezTo>
                    <a:close/>
                    <a:moveTo>
                      <a:pt x="1030" y="0"/>
                    </a:moveTo>
                    <a:cubicBezTo>
                      <a:pt x="475" y="0"/>
                      <a:pt x="32" y="459"/>
                      <a:pt x="0" y="1030"/>
                    </a:cubicBezTo>
                    <a:cubicBezTo>
                      <a:pt x="0" y="1600"/>
                      <a:pt x="475" y="2060"/>
                      <a:pt x="1030" y="2060"/>
                    </a:cubicBezTo>
                    <a:cubicBezTo>
                      <a:pt x="1616" y="2060"/>
                      <a:pt x="2060" y="1584"/>
                      <a:pt x="2060" y="1030"/>
                    </a:cubicBezTo>
                    <a:cubicBezTo>
                      <a:pt x="2060" y="459"/>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19"/>
              <p:cNvSpPr/>
              <p:nvPr/>
            </p:nvSpPr>
            <p:spPr>
              <a:xfrm>
                <a:off x="2611500" y="4627700"/>
                <a:ext cx="51500" cy="51525"/>
              </a:xfrm>
              <a:custGeom>
                <a:rect b="b" l="l" r="r" t="t"/>
                <a:pathLst>
                  <a:path extrusionOk="0" h="2061" w="2060">
                    <a:moveTo>
                      <a:pt x="1030" y="191"/>
                    </a:moveTo>
                    <a:cubicBezTo>
                      <a:pt x="1474" y="191"/>
                      <a:pt x="1854" y="571"/>
                      <a:pt x="1854" y="1030"/>
                    </a:cubicBezTo>
                    <a:cubicBezTo>
                      <a:pt x="1854" y="1474"/>
                      <a:pt x="1490" y="1854"/>
                      <a:pt x="1030" y="1854"/>
                    </a:cubicBezTo>
                    <a:cubicBezTo>
                      <a:pt x="571" y="1854"/>
                      <a:pt x="222" y="1474"/>
                      <a:pt x="191" y="1030"/>
                    </a:cubicBezTo>
                    <a:cubicBezTo>
                      <a:pt x="191" y="571"/>
                      <a:pt x="571" y="191"/>
                      <a:pt x="1030" y="191"/>
                    </a:cubicBezTo>
                    <a:close/>
                    <a:moveTo>
                      <a:pt x="1030" y="0"/>
                    </a:moveTo>
                    <a:cubicBezTo>
                      <a:pt x="476" y="0"/>
                      <a:pt x="16" y="444"/>
                      <a:pt x="0" y="1030"/>
                    </a:cubicBezTo>
                    <a:cubicBezTo>
                      <a:pt x="0" y="1601"/>
                      <a:pt x="476" y="2060"/>
                      <a:pt x="1030" y="2060"/>
                    </a:cubicBezTo>
                    <a:cubicBezTo>
                      <a:pt x="1601" y="2060"/>
                      <a:pt x="2060" y="1585"/>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19"/>
              <p:cNvSpPr/>
              <p:nvPr/>
            </p:nvSpPr>
            <p:spPr>
              <a:xfrm>
                <a:off x="2685550" y="4588100"/>
                <a:ext cx="51525" cy="51500"/>
              </a:xfrm>
              <a:custGeom>
                <a:rect b="b" l="l" r="r" t="t"/>
                <a:pathLst>
                  <a:path extrusionOk="0" h="2060" w="2061">
                    <a:moveTo>
                      <a:pt x="1031" y="190"/>
                    </a:moveTo>
                    <a:cubicBezTo>
                      <a:pt x="1490" y="190"/>
                      <a:pt x="1870" y="571"/>
                      <a:pt x="1870" y="1030"/>
                    </a:cubicBezTo>
                    <a:cubicBezTo>
                      <a:pt x="1870" y="1474"/>
                      <a:pt x="1490" y="1854"/>
                      <a:pt x="1031" y="1854"/>
                    </a:cubicBezTo>
                    <a:cubicBezTo>
                      <a:pt x="587" y="1854"/>
                      <a:pt x="223" y="1474"/>
                      <a:pt x="207" y="1030"/>
                    </a:cubicBezTo>
                    <a:cubicBezTo>
                      <a:pt x="207" y="571"/>
                      <a:pt x="587" y="190"/>
                      <a:pt x="1031" y="190"/>
                    </a:cubicBezTo>
                    <a:close/>
                    <a:moveTo>
                      <a:pt x="1031" y="0"/>
                    </a:moveTo>
                    <a:cubicBezTo>
                      <a:pt x="476" y="0"/>
                      <a:pt x="33" y="444"/>
                      <a:pt x="1" y="1030"/>
                    </a:cubicBezTo>
                    <a:cubicBezTo>
                      <a:pt x="1" y="1600"/>
                      <a:pt x="476" y="2060"/>
                      <a:pt x="1031" y="2060"/>
                    </a:cubicBezTo>
                    <a:cubicBezTo>
                      <a:pt x="1601" y="2060"/>
                      <a:pt x="2061" y="1584"/>
                      <a:pt x="2061" y="1030"/>
                    </a:cubicBezTo>
                    <a:cubicBezTo>
                      <a:pt x="2061"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19"/>
              <p:cNvSpPr/>
              <p:nvPr/>
            </p:nvSpPr>
            <p:spPr>
              <a:xfrm>
                <a:off x="3150925" y="4949300"/>
                <a:ext cx="51525" cy="51525"/>
              </a:xfrm>
              <a:custGeom>
                <a:rect b="b" l="l" r="r" t="t"/>
                <a:pathLst>
                  <a:path extrusionOk="0" h="2061" w="2061">
                    <a:moveTo>
                      <a:pt x="1031" y="191"/>
                    </a:moveTo>
                    <a:cubicBezTo>
                      <a:pt x="1490" y="191"/>
                      <a:pt x="1870" y="571"/>
                      <a:pt x="1870" y="1030"/>
                    </a:cubicBezTo>
                    <a:cubicBezTo>
                      <a:pt x="1870" y="1490"/>
                      <a:pt x="1490" y="1870"/>
                      <a:pt x="1031" y="1870"/>
                    </a:cubicBezTo>
                    <a:cubicBezTo>
                      <a:pt x="587" y="1870"/>
                      <a:pt x="223" y="1490"/>
                      <a:pt x="207" y="1030"/>
                    </a:cubicBezTo>
                    <a:cubicBezTo>
                      <a:pt x="207" y="571"/>
                      <a:pt x="587" y="191"/>
                      <a:pt x="1031" y="191"/>
                    </a:cubicBezTo>
                    <a:close/>
                    <a:moveTo>
                      <a:pt x="1031" y="1"/>
                    </a:moveTo>
                    <a:cubicBezTo>
                      <a:pt x="476" y="1"/>
                      <a:pt x="33" y="460"/>
                      <a:pt x="1" y="1030"/>
                    </a:cubicBezTo>
                    <a:cubicBezTo>
                      <a:pt x="1" y="1601"/>
                      <a:pt x="476" y="2060"/>
                      <a:pt x="1031" y="2060"/>
                    </a:cubicBezTo>
                    <a:cubicBezTo>
                      <a:pt x="1617" y="2060"/>
                      <a:pt x="2061" y="1585"/>
                      <a:pt x="2061" y="1030"/>
                    </a:cubicBezTo>
                    <a:cubicBezTo>
                      <a:pt x="2061"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8" name="Google Shape;908;p19"/>
              <p:cNvSpPr/>
              <p:nvPr/>
            </p:nvSpPr>
            <p:spPr>
              <a:xfrm>
                <a:off x="4069800" y="5006350"/>
                <a:ext cx="51525" cy="51500"/>
              </a:xfrm>
              <a:custGeom>
                <a:rect b="b" l="l" r="r" t="t"/>
                <a:pathLst>
                  <a:path extrusionOk="0" h="2060" w="2061">
                    <a:moveTo>
                      <a:pt x="1030" y="190"/>
                    </a:moveTo>
                    <a:cubicBezTo>
                      <a:pt x="1490" y="190"/>
                      <a:pt x="1870" y="570"/>
                      <a:pt x="1870" y="1030"/>
                    </a:cubicBezTo>
                    <a:cubicBezTo>
                      <a:pt x="1870" y="1489"/>
                      <a:pt x="1490" y="1854"/>
                      <a:pt x="1030" y="1854"/>
                    </a:cubicBezTo>
                    <a:cubicBezTo>
                      <a:pt x="587" y="1854"/>
                      <a:pt x="207" y="1489"/>
                      <a:pt x="207" y="1030"/>
                    </a:cubicBezTo>
                    <a:cubicBezTo>
                      <a:pt x="207" y="570"/>
                      <a:pt x="587" y="190"/>
                      <a:pt x="1030" y="190"/>
                    </a:cubicBezTo>
                    <a:close/>
                    <a:moveTo>
                      <a:pt x="1030" y="0"/>
                    </a:moveTo>
                    <a:cubicBezTo>
                      <a:pt x="460" y="0"/>
                      <a:pt x="1" y="459"/>
                      <a:pt x="1" y="1030"/>
                    </a:cubicBezTo>
                    <a:cubicBezTo>
                      <a:pt x="1" y="1600"/>
                      <a:pt x="460" y="2060"/>
                      <a:pt x="1030" y="2060"/>
                    </a:cubicBezTo>
                    <a:cubicBezTo>
                      <a:pt x="1617" y="2060"/>
                      <a:pt x="2060" y="1584"/>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19"/>
              <p:cNvSpPr/>
              <p:nvPr/>
            </p:nvSpPr>
            <p:spPr>
              <a:xfrm>
                <a:off x="3942675" y="5040800"/>
                <a:ext cx="51500" cy="51500"/>
              </a:xfrm>
              <a:custGeom>
                <a:rect b="b" l="l" r="r" t="t"/>
                <a:pathLst>
                  <a:path extrusionOk="0" h="2060" w="2060">
                    <a:moveTo>
                      <a:pt x="1030" y="175"/>
                    </a:moveTo>
                    <a:cubicBezTo>
                      <a:pt x="1489" y="175"/>
                      <a:pt x="1870" y="555"/>
                      <a:pt x="1870" y="1014"/>
                    </a:cubicBezTo>
                    <a:cubicBezTo>
                      <a:pt x="1870" y="1474"/>
                      <a:pt x="1489" y="1854"/>
                      <a:pt x="1030" y="1854"/>
                    </a:cubicBezTo>
                    <a:cubicBezTo>
                      <a:pt x="571" y="1854"/>
                      <a:pt x="222" y="1474"/>
                      <a:pt x="206" y="1014"/>
                    </a:cubicBezTo>
                    <a:cubicBezTo>
                      <a:pt x="206" y="555"/>
                      <a:pt x="571" y="175"/>
                      <a:pt x="1030" y="175"/>
                    </a:cubicBezTo>
                    <a:close/>
                    <a:moveTo>
                      <a:pt x="1030" y="0"/>
                    </a:moveTo>
                    <a:cubicBezTo>
                      <a:pt x="476" y="0"/>
                      <a:pt x="16" y="460"/>
                      <a:pt x="0" y="1030"/>
                    </a:cubicBezTo>
                    <a:cubicBezTo>
                      <a:pt x="0" y="1616"/>
                      <a:pt x="476" y="2060"/>
                      <a:pt x="1030" y="2060"/>
                    </a:cubicBezTo>
                    <a:cubicBezTo>
                      <a:pt x="1600" y="2060"/>
                      <a:pt x="2060" y="1585"/>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19"/>
              <p:cNvSpPr/>
              <p:nvPr/>
            </p:nvSpPr>
            <p:spPr>
              <a:xfrm>
                <a:off x="3877325" y="4843550"/>
                <a:ext cx="51500" cy="51525"/>
              </a:xfrm>
              <a:custGeom>
                <a:rect b="b" l="l" r="r" t="t"/>
                <a:pathLst>
                  <a:path extrusionOk="0" h="2061" w="2060">
                    <a:moveTo>
                      <a:pt x="1030" y="175"/>
                    </a:moveTo>
                    <a:cubicBezTo>
                      <a:pt x="1489" y="175"/>
                      <a:pt x="1870" y="555"/>
                      <a:pt x="1870" y="999"/>
                    </a:cubicBezTo>
                    <a:cubicBezTo>
                      <a:pt x="1870" y="1458"/>
                      <a:pt x="1489" y="1838"/>
                      <a:pt x="1030" y="1838"/>
                    </a:cubicBezTo>
                    <a:cubicBezTo>
                      <a:pt x="571" y="1838"/>
                      <a:pt x="222" y="1474"/>
                      <a:pt x="206" y="999"/>
                    </a:cubicBezTo>
                    <a:cubicBezTo>
                      <a:pt x="206" y="539"/>
                      <a:pt x="571" y="175"/>
                      <a:pt x="1030" y="175"/>
                    </a:cubicBezTo>
                    <a:close/>
                    <a:moveTo>
                      <a:pt x="1030" y="1"/>
                    </a:moveTo>
                    <a:cubicBezTo>
                      <a:pt x="476" y="1"/>
                      <a:pt x="16" y="444"/>
                      <a:pt x="0" y="1030"/>
                    </a:cubicBezTo>
                    <a:cubicBezTo>
                      <a:pt x="0" y="1601"/>
                      <a:pt x="460" y="2060"/>
                      <a:pt x="1030" y="2060"/>
                    </a:cubicBezTo>
                    <a:cubicBezTo>
                      <a:pt x="1600" y="2060"/>
                      <a:pt x="2060" y="1585"/>
                      <a:pt x="2060" y="1030"/>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19"/>
              <p:cNvSpPr/>
              <p:nvPr/>
            </p:nvSpPr>
            <p:spPr>
              <a:xfrm>
                <a:off x="2432875" y="4392825"/>
                <a:ext cx="869775" cy="445600"/>
              </a:xfrm>
              <a:custGeom>
                <a:rect b="b" l="l" r="r" t="t"/>
                <a:pathLst>
                  <a:path extrusionOk="0" h="17824" w="34791">
                    <a:moveTo>
                      <a:pt x="5355" y="1"/>
                    </a:moveTo>
                    <a:lnTo>
                      <a:pt x="2868" y="2583"/>
                    </a:lnTo>
                    <a:lnTo>
                      <a:pt x="0" y="2583"/>
                    </a:lnTo>
                    <a:lnTo>
                      <a:pt x="0" y="2773"/>
                    </a:lnTo>
                    <a:lnTo>
                      <a:pt x="2947" y="2773"/>
                    </a:lnTo>
                    <a:lnTo>
                      <a:pt x="5466" y="207"/>
                    </a:lnTo>
                    <a:lnTo>
                      <a:pt x="13419" y="207"/>
                    </a:lnTo>
                    <a:lnTo>
                      <a:pt x="20786" y="7526"/>
                    </a:lnTo>
                    <a:lnTo>
                      <a:pt x="26695" y="7526"/>
                    </a:lnTo>
                    <a:lnTo>
                      <a:pt x="27852" y="8714"/>
                    </a:lnTo>
                    <a:lnTo>
                      <a:pt x="31052" y="8714"/>
                    </a:lnTo>
                    <a:lnTo>
                      <a:pt x="32208" y="9966"/>
                    </a:lnTo>
                    <a:lnTo>
                      <a:pt x="32208" y="13911"/>
                    </a:lnTo>
                    <a:lnTo>
                      <a:pt x="34585" y="16366"/>
                    </a:lnTo>
                    <a:lnTo>
                      <a:pt x="34585" y="17824"/>
                    </a:lnTo>
                    <a:lnTo>
                      <a:pt x="34791" y="17824"/>
                    </a:lnTo>
                    <a:lnTo>
                      <a:pt x="34791" y="16287"/>
                    </a:lnTo>
                    <a:lnTo>
                      <a:pt x="32414" y="13831"/>
                    </a:lnTo>
                    <a:lnTo>
                      <a:pt x="32414" y="9887"/>
                    </a:lnTo>
                    <a:lnTo>
                      <a:pt x="31131" y="8524"/>
                    </a:lnTo>
                    <a:lnTo>
                      <a:pt x="27931" y="8524"/>
                    </a:lnTo>
                    <a:lnTo>
                      <a:pt x="26774" y="7336"/>
                    </a:lnTo>
                    <a:lnTo>
                      <a:pt x="20881" y="7336"/>
                    </a:lnTo>
                    <a:lnTo>
                      <a:pt x="13546" y="48"/>
                    </a:lnTo>
                    <a:lnTo>
                      <a:pt x="13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19"/>
              <p:cNvSpPr/>
              <p:nvPr/>
            </p:nvSpPr>
            <p:spPr>
              <a:xfrm>
                <a:off x="3477700" y="4694250"/>
                <a:ext cx="359650" cy="139425"/>
              </a:xfrm>
              <a:custGeom>
                <a:rect b="b" l="l" r="r" t="t"/>
                <a:pathLst>
                  <a:path extrusionOk="0" h="5577" w="14386">
                    <a:moveTo>
                      <a:pt x="143" y="0"/>
                    </a:moveTo>
                    <a:lnTo>
                      <a:pt x="0" y="143"/>
                    </a:lnTo>
                    <a:lnTo>
                      <a:pt x="1315" y="1458"/>
                    </a:lnTo>
                    <a:lnTo>
                      <a:pt x="1315" y="3232"/>
                    </a:lnTo>
                    <a:lnTo>
                      <a:pt x="3010" y="4785"/>
                    </a:lnTo>
                    <a:lnTo>
                      <a:pt x="7034" y="4785"/>
                    </a:lnTo>
                    <a:lnTo>
                      <a:pt x="8001" y="5577"/>
                    </a:lnTo>
                    <a:lnTo>
                      <a:pt x="10488" y="5577"/>
                    </a:lnTo>
                    <a:lnTo>
                      <a:pt x="13023" y="3200"/>
                    </a:lnTo>
                    <a:lnTo>
                      <a:pt x="14385" y="3200"/>
                    </a:lnTo>
                    <a:lnTo>
                      <a:pt x="14385" y="2994"/>
                    </a:lnTo>
                    <a:lnTo>
                      <a:pt x="12943" y="2994"/>
                    </a:lnTo>
                    <a:lnTo>
                      <a:pt x="10409" y="5371"/>
                    </a:lnTo>
                    <a:lnTo>
                      <a:pt x="8064" y="5371"/>
                    </a:lnTo>
                    <a:lnTo>
                      <a:pt x="7113" y="4579"/>
                    </a:lnTo>
                    <a:lnTo>
                      <a:pt x="3089" y="4579"/>
                    </a:lnTo>
                    <a:lnTo>
                      <a:pt x="1505" y="3153"/>
                    </a:lnTo>
                    <a:lnTo>
                      <a:pt x="1505" y="1378"/>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19"/>
              <p:cNvSpPr/>
              <p:nvPr/>
            </p:nvSpPr>
            <p:spPr>
              <a:xfrm>
                <a:off x="2488325" y="4333425"/>
                <a:ext cx="1218700" cy="460650"/>
              </a:xfrm>
              <a:custGeom>
                <a:rect b="b" l="l" r="r" t="t"/>
                <a:pathLst>
                  <a:path extrusionOk="0" h="18426" w="48748">
                    <a:moveTo>
                      <a:pt x="3042" y="0"/>
                    </a:moveTo>
                    <a:lnTo>
                      <a:pt x="32" y="2900"/>
                    </a:lnTo>
                    <a:lnTo>
                      <a:pt x="0" y="4357"/>
                    </a:lnTo>
                    <a:lnTo>
                      <a:pt x="3121" y="1189"/>
                    </a:lnTo>
                    <a:lnTo>
                      <a:pt x="11011" y="1189"/>
                    </a:lnTo>
                    <a:lnTo>
                      <a:pt x="17697" y="7922"/>
                    </a:lnTo>
                    <a:lnTo>
                      <a:pt x="35551" y="7922"/>
                    </a:lnTo>
                    <a:lnTo>
                      <a:pt x="36533" y="8952"/>
                    </a:lnTo>
                    <a:lnTo>
                      <a:pt x="36533" y="10900"/>
                    </a:lnTo>
                    <a:lnTo>
                      <a:pt x="36723" y="10900"/>
                    </a:lnTo>
                    <a:lnTo>
                      <a:pt x="36723" y="8872"/>
                    </a:lnTo>
                    <a:lnTo>
                      <a:pt x="35646" y="7732"/>
                    </a:lnTo>
                    <a:lnTo>
                      <a:pt x="17776" y="7732"/>
                    </a:lnTo>
                    <a:lnTo>
                      <a:pt x="11090" y="999"/>
                    </a:lnTo>
                    <a:lnTo>
                      <a:pt x="3042" y="999"/>
                    </a:lnTo>
                    <a:lnTo>
                      <a:pt x="206" y="3866"/>
                    </a:lnTo>
                    <a:lnTo>
                      <a:pt x="206" y="3866"/>
                    </a:lnTo>
                    <a:lnTo>
                      <a:pt x="238" y="2995"/>
                    </a:lnTo>
                    <a:lnTo>
                      <a:pt x="3121" y="206"/>
                    </a:lnTo>
                    <a:lnTo>
                      <a:pt x="11011" y="206"/>
                    </a:lnTo>
                    <a:lnTo>
                      <a:pt x="17697" y="7130"/>
                    </a:lnTo>
                    <a:lnTo>
                      <a:pt x="35900" y="7130"/>
                    </a:lnTo>
                    <a:lnTo>
                      <a:pt x="38910" y="10187"/>
                    </a:lnTo>
                    <a:lnTo>
                      <a:pt x="38910" y="12437"/>
                    </a:lnTo>
                    <a:lnTo>
                      <a:pt x="41682" y="15257"/>
                    </a:lnTo>
                    <a:lnTo>
                      <a:pt x="41682" y="17190"/>
                    </a:lnTo>
                    <a:lnTo>
                      <a:pt x="43060" y="18425"/>
                    </a:lnTo>
                    <a:lnTo>
                      <a:pt x="46609" y="18425"/>
                    </a:lnTo>
                    <a:lnTo>
                      <a:pt x="47892" y="17237"/>
                    </a:lnTo>
                    <a:lnTo>
                      <a:pt x="48748" y="17237"/>
                    </a:lnTo>
                    <a:lnTo>
                      <a:pt x="48748" y="17031"/>
                    </a:lnTo>
                    <a:lnTo>
                      <a:pt x="47813" y="17031"/>
                    </a:lnTo>
                    <a:lnTo>
                      <a:pt x="46530" y="18219"/>
                    </a:lnTo>
                    <a:lnTo>
                      <a:pt x="43140" y="18219"/>
                    </a:lnTo>
                    <a:lnTo>
                      <a:pt x="41872" y="17110"/>
                    </a:lnTo>
                    <a:lnTo>
                      <a:pt x="41872" y="15178"/>
                    </a:lnTo>
                    <a:lnTo>
                      <a:pt x="39100" y="12358"/>
                    </a:lnTo>
                    <a:lnTo>
                      <a:pt x="39100" y="10108"/>
                    </a:lnTo>
                    <a:lnTo>
                      <a:pt x="35979" y="6939"/>
                    </a:lnTo>
                    <a:lnTo>
                      <a:pt x="17776" y="6939"/>
                    </a:lnTo>
                    <a:lnTo>
                      <a:pt x="110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19"/>
              <p:cNvSpPr/>
              <p:nvPr/>
            </p:nvSpPr>
            <p:spPr>
              <a:xfrm>
                <a:off x="2445950" y="4313625"/>
                <a:ext cx="1144650" cy="383400"/>
              </a:xfrm>
              <a:custGeom>
                <a:rect b="b" l="l" r="r" t="t"/>
                <a:pathLst>
                  <a:path extrusionOk="0" h="15336" w="45786">
                    <a:moveTo>
                      <a:pt x="1806" y="0"/>
                    </a:moveTo>
                    <a:lnTo>
                      <a:pt x="0" y="1806"/>
                    </a:lnTo>
                    <a:lnTo>
                      <a:pt x="143" y="1949"/>
                    </a:lnTo>
                    <a:lnTo>
                      <a:pt x="1885" y="206"/>
                    </a:lnTo>
                    <a:lnTo>
                      <a:pt x="12975" y="206"/>
                    </a:lnTo>
                    <a:lnTo>
                      <a:pt x="19803" y="7129"/>
                    </a:lnTo>
                    <a:lnTo>
                      <a:pt x="35440" y="7129"/>
                    </a:lnTo>
                    <a:lnTo>
                      <a:pt x="37785" y="4753"/>
                    </a:lnTo>
                    <a:lnTo>
                      <a:pt x="41508" y="4753"/>
                    </a:lnTo>
                    <a:lnTo>
                      <a:pt x="42379" y="5609"/>
                    </a:lnTo>
                    <a:lnTo>
                      <a:pt x="42379" y="12120"/>
                    </a:lnTo>
                    <a:lnTo>
                      <a:pt x="45658" y="15336"/>
                    </a:lnTo>
                    <a:lnTo>
                      <a:pt x="45785" y="15193"/>
                    </a:lnTo>
                    <a:lnTo>
                      <a:pt x="42585" y="12025"/>
                    </a:lnTo>
                    <a:lnTo>
                      <a:pt x="42585" y="5529"/>
                    </a:lnTo>
                    <a:lnTo>
                      <a:pt x="41587" y="4563"/>
                    </a:lnTo>
                    <a:lnTo>
                      <a:pt x="37706" y="4563"/>
                    </a:lnTo>
                    <a:lnTo>
                      <a:pt x="35361" y="6939"/>
                    </a:lnTo>
                    <a:lnTo>
                      <a:pt x="19883" y="6939"/>
                    </a:lnTo>
                    <a:lnTo>
                      <a:pt x="130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 name="Google Shape;915;p19"/>
              <p:cNvSpPr/>
              <p:nvPr/>
            </p:nvSpPr>
            <p:spPr>
              <a:xfrm>
                <a:off x="2240775" y="4293825"/>
                <a:ext cx="1412000" cy="386175"/>
              </a:xfrm>
              <a:custGeom>
                <a:rect b="b" l="l" r="r" t="t"/>
                <a:pathLst>
                  <a:path extrusionOk="0" h="15447" w="56480">
                    <a:moveTo>
                      <a:pt x="1" y="0"/>
                    </a:moveTo>
                    <a:lnTo>
                      <a:pt x="1" y="206"/>
                    </a:lnTo>
                    <a:lnTo>
                      <a:pt x="21753" y="206"/>
                    </a:lnTo>
                    <a:lnTo>
                      <a:pt x="28565" y="6939"/>
                    </a:lnTo>
                    <a:lnTo>
                      <a:pt x="43077" y="6939"/>
                    </a:lnTo>
                    <a:lnTo>
                      <a:pt x="45437" y="4563"/>
                    </a:lnTo>
                    <a:lnTo>
                      <a:pt x="50554" y="4563"/>
                    </a:lnTo>
                    <a:lnTo>
                      <a:pt x="51378" y="5545"/>
                    </a:lnTo>
                    <a:lnTo>
                      <a:pt x="51378" y="12056"/>
                    </a:lnTo>
                    <a:lnTo>
                      <a:pt x="54737" y="15447"/>
                    </a:lnTo>
                    <a:lnTo>
                      <a:pt x="56480" y="15447"/>
                    </a:lnTo>
                    <a:lnTo>
                      <a:pt x="56480" y="15257"/>
                    </a:lnTo>
                    <a:lnTo>
                      <a:pt x="54816" y="15257"/>
                    </a:lnTo>
                    <a:lnTo>
                      <a:pt x="51584" y="11977"/>
                    </a:lnTo>
                    <a:lnTo>
                      <a:pt x="51584" y="5482"/>
                    </a:lnTo>
                    <a:lnTo>
                      <a:pt x="50649" y="4357"/>
                    </a:lnTo>
                    <a:lnTo>
                      <a:pt x="45358" y="4357"/>
                    </a:lnTo>
                    <a:lnTo>
                      <a:pt x="43013" y="6733"/>
                    </a:lnTo>
                    <a:lnTo>
                      <a:pt x="28676" y="6733"/>
                    </a:lnTo>
                    <a:lnTo>
                      <a:pt x="218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19"/>
              <p:cNvSpPr/>
              <p:nvPr/>
            </p:nvSpPr>
            <p:spPr>
              <a:xfrm>
                <a:off x="2789325" y="4230050"/>
                <a:ext cx="532725" cy="192525"/>
              </a:xfrm>
              <a:custGeom>
                <a:rect b="b" l="l" r="r" t="t"/>
                <a:pathLst>
                  <a:path extrusionOk="0" h="7701" w="21309">
                    <a:moveTo>
                      <a:pt x="127" y="1"/>
                    </a:moveTo>
                    <a:lnTo>
                      <a:pt x="1" y="143"/>
                    </a:lnTo>
                    <a:lnTo>
                      <a:pt x="6655" y="6512"/>
                    </a:lnTo>
                    <a:lnTo>
                      <a:pt x="9395" y="6512"/>
                    </a:lnTo>
                    <a:lnTo>
                      <a:pt x="10314" y="5720"/>
                    </a:lnTo>
                    <a:lnTo>
                      <a:pt x="11566" y="5720"/>
                    </a:lnTo>
                    <a:lnTo>
                      <a:pt x="13578" y="7700"/>
                    </a:lnTo>
                    <a:lnTo>
                      <a:pt x="20042" y="7700"/>
                    </a:lnTo>
                    <a:lnTo>
                      <a:pt x="21309" y="6322"/>
                    </a:lnTo>
                    <a:lnTo>
                      <a:pt x="15812" y="6322"/>
                    </a:lnTo>
                    <a:lnTo>
                      <a:pt x="14655" y="5419"/>
                    </a:lnTo>
                    <a:lnTo>
                      <a:pt x="14528" y="5577"/>
                    </a:lnTo>
                    <a:lnTo>
                      <a:pt x="15764" y="6512"/>
                    </a:lnTo>
                    <a:lnTo>
                      <a:pt x="20850" y="6512"/>
                    </a:lnTo>
                    <a:lnTo>
                      <a:pt x="19931" y="7510"/>
                    </a:lnTo>
                    <a:lnTo>
                      <a:pt x="13657" y="7510"/>
                    </a:lnTo>
                    <a:lnTo>
                      <a:pt x="11645" y="5530"/>
                    </a:lnTo>
                    <a:lnTo>
                      <a:pt x="10235" y="5530"/>
                    </a:lnTo>
                    <a:lnTo>
                      <a:pt x="9316" y="6322"/>
                    </a:lnTo>
                    <a:lnTo>
                      <a:pt x="6734" y="6322"/>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p19"/>
              <p:cNvSpPr/>
              <p:nvPr/>
            </p:nvSpPr>
            <p:spPr>
              <a:xfrm>
                <a:off x="2367525" y="4264100"/>
                <a:ext cx="692350" cy="168375"/>
              </a:xfrm>
              <a:custGeom>
                <a:rect b="b" l="l" r="r" t="t"/>
                <a:pathLst>
                  <a:path extrusionOk="0" h="6735" w="27694">
                    <a:moveTo>
                      <a:pt x="0" y="1"/>
                    </a:moveTo>
                    <a:lnTo>
                      <a:pt x="0" y="207"/>
                    </a:lnTo>
                    <a:lnTo>
                      <a:pt x="16968" y="207"/>
                    </a:lnTo>
                    <a:lnTo>
                      <a:pt x="23558" y="6734"/>
                    </a:lnTo>
                    <a:lnTo>
                      <a:pt x="27693" y="6734"/>
                    </a:lnTo>
                    <a:lnTo>
                      <a:pt x="27693" y="6544"/>
                    </a:lnTo>
                    <a:lnTo>
                      <a:pt x="23638" y="6544"/>
                    </a:lnTo>
                    <a:lnTo>
                      <a:pt x="17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19"/>
              <p:cNvSpPr/>
              <p:nvPr/>
            </p:nvSpPr>
            <p:spPr>
              <a:xfrm>
                <a:off x="3275700" y="4830100"/>
                <a:ext cx="46750" cy="46350"/>
              </a:xfrm>
              <a:custGeom>
                <a:rect b="b" l="l" r="r" t="t"/>
                <a:pathLst>
                  <a:path extrusionOk="0" h="1854" w="1870">
                    <a:moveTo>
                      <a:pt x="935" y="0"/>
                    </a:moveTo>
                    <a:cubicBezTo>
                      <a:pt x="428" y="0"/>
                      <a:pt x="0" y="412"/>
                      <a:pt x="0" y="935"/>
                    </a:cubicBezTo>
                    <a:cubicBezTo>
                      <a:pt x="0" y="1442"/>
                      <a:pt x="428"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19"/>
              <p:cNvSpPr/>
              <p:nvPr/>
            </p:nvSpPr>
            <p:spPr>
              <a:xfrm>
                <a:off x="3835325" y="4745725"/>
                <a:ext cx="46375" cy="46750"/>
              </a:xfrm>
              <a:custGeom>
                <a:rect b="b" l="l" r="r" t="t"/>
                <a:pathLst>
                  <a:path extrusionOk="0" h="1870" w="1855">
                    <a:moveTo>
                      <a:pt x="936" y="1"/>
                    </a:moveTo>
                    <a:cubicBezTo>
                      <a:pt x="413" y="1"/>
                      <a:pt x="1" y="428"/>
                      <a:pt x="1" y="935"/>
                    </a:cubicBezTo>
                    <a:cubicBezTo>
                      <a:pt x="1" y="1442"/>
                      <a:pt x="413" y="1870"/>
                      <a:pt x="936" y="1870"/>
                    </a:cubicBezTo>
                    <a:cubicBezTo>
                      <a:pt x="1443" y="1870"/>
                      <a:pt x="1855" y="1442"/>
                      <a:pt x="1855" y="935"/>
                    </a:cubicBezTo>
                    <a:cubicBezTo>
                      <a:pt x="1855" y="428"/>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0" name="Google Shape;920;p19"/>
              <p:cNvSpPr/>
              <p:nvPr/>
            </p:nvSpPr>
            <p:spPr>
              <a:xfrm>
                <a:off x="2419400" y="4344900"/>
                <a:ext cx="46375" cy="46375"/>
              </a:xfrm>
              <a:custGeom>
                <a:rect b="b" l="l" r="r" t="t"/>
                <a:pathLst>
                  <a:path extrusionOk="0" h="1855" w="1855">
                    <a:moveTo>
                      <a:pt x="920" y="1"/>
                    </a:moveTo>
                    <a:cubicBezTo>
                      <a:pt x="413" y="1"/>
                      <a:pt x="1" y="413"/>
                      <a:pt x="1" y="936"/>
                    </a:cubicBezTo>
                    <a:cubicBezTo>
                      <a:pt x="1" y="1443"/>
                      <a:pt x="413" y="1854"/>
                      <a:pt x="920" y="1854"/>
                    </a:cubicBezTo>
                    <a:cubicBezTo>
                      <a:pt x="1442" y="1854"/>
                      <a:pt x="1854" y="1443"/>
                      <a:pt x="1854" y="936"/>
                    </a:cubicBezTo>
                    <a:cubicBezTo>
                      <a:pt x="1854" y="413"/>
                      <a:pt x="1442" y="1"/>
                      <a:pt x="92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19"/>
              <p:cNvSpPr/>
              <p:nvPr/>
            </p:nvSpPr>
            <p:spPr>
              <a:xfrm>
                <a:off x="3038050" y="4404325"/>
                <a:ext cx="46775" cy="46350"/>
              </a:xfrm>
              <a:custGeom>
                <a:rect b="b" l="l" r="r" t="t"/>
                <a:pathLst>
                  <a:path extrusionOk="0" h="1854" w="1871">
                    <a:moveTo>
                      <a:pt x="936" y="0"/>
                    </a:moveTo>
                    <a:cubicBezTo>
                      <a:pt x="429" y="0"/>
                      <a:pt x="1" y="412"/>
                      <a:pt x="1" y="935"/>
                    </a:cubicBezTo>
                    <a:cubicBezTo>
                      <a:pt x="1" y="1442"/>
                      <a:pt x="429" y="1854"/>
                      <a:pt x="936" y="1854"/>
                    </a:cubicBezTo>
                    <a:cubicBezTo>
                      <a:pt x="1443" y="1854"/>
                      <a:pt x="1870" y="1442"/>
                      <a:pt x="1870" y="935"/>
                    </a:cubicBezTo>
                    <a:cubicBezTo>
                      <a:pt x="1870"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19"/>
              <p:cNvSpPr/>
              <p:nvPr/>
            </p:nvSpPr>
            <p:spPr>
              <a:xfrm>
                <a:off x="2750925" y="4192425"/>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19"/>
              <p:cNvSpPr/>
              <p:nvPr/>
            </p:nvSpPr>
            <p:spPr>
              <a:xfrm>
                <a:off x="3374725" y="4592450"/>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4" name="Google Shape;924;p19"/>
              <p:cNvSpPr/>
              <p:nvPr/>
            </p:nvSpPr>
            <p:spPr>
              <a:xfrm>
                <a:off x="3449175" y="4671675"/>
                <a:ext cx="46375" cy="46350"/>
              </a:xfrm>
              <a:custGeom>
                <a:rect b="b" l="l" r="r" t="t"/>
                <a:pathLst>
                  <a:path extrusionOk="0" h="1854" w="1855">
                    <a:moveTo>
                      <a:pt x="935" y="0"/>
                    </a:moveTo>
                    <a:cubicBezTo>
                      <a:pt x="412" y="0"/>
                      <a:pt x="0" y="412"/>
                      <a:pt x="0" y="935"/>
                    </a:cubicBezTo>
                    <a:cubicBezTo>
                      <a:pt x="0" y="1442"/>
                      <a:pt x="412" y="1854"/>
                      <a:pt x="935" y="1854"/>
                    </a:cubicBezTo>
                    <a:cubicBezTo>
                      <a:pt x="1442" y="1854"/>
                      <a:pt x="1854" y="1442"/>
                      <a:pt x="1854" y="935"/>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5" name="Google Shape;925;p19"/>
              <p:cNvSpPr/>
              <p:nvPr/>
            </p:nvSpPr>
            <p:spPr>
              <a:xfrm>
                <a:off x="3704250" y="4733450"/>
                <a:ext cx="51500" cy="51500"/>
              </a:xfrm>
              <a:custGeom>
                <a:rect b="b" l="l" r="r" t="t"/>
                <a:pathLst>
                  <a:path extrusionOk="0" h="2060" w="2060">
                    <a:moveTo>
                      <a:pt x="1030" y="206"/>
                    </a:moveTo>
                    <a:cubicBezTo>
                      <a:pt x="1473" y="206"/>
                      <a:pt x="1854" y="571"/>
                      <a:pt x="1854" y="1030"/>
                    </a:cubicBezTo>
                    <a:cubicBezTo>
                      <a:pt x="1854" y="1490"/>
                      <a:pt x="1473" y="1870"/>
                      <a:pt x="1030" y="1870"/>
                    </a:cubicBezTo>
                    <a:cubicBezTo>
                      <a:pt x="570" y="1870"/>
                      <a:pt x="190" y="1490"/>
                      <a:pt x="190" y="1030"/>
                    </a:cubicBezTo>
                    <a:cubicBezTo>
                      <a:pt x="190" y="571"/>
                      <a:pt x="570" y="206"/>
                      <a:pt x="1030" y="206"/>
                    </a:cubicBezTo>
                    <a:close/>
                    <a:moveTo>
                      <a:pt x="1030" y="0"/>
                    </a:moveTo>
                    <a:cubicBezTo>
                      <a:pt x="444" y="0"/>
                      <a:pt x="0" y="476"/>
                      <a:pt x="0" y="1030"/>
                    </a:cubicBezTo>
                    <a:cubicBezTo>
                      <a:pt x="0" y="1601"/>
                      <a:pt x="475" y="2060"/>
                      <a:pt x="1030" y="2060"/>
                    </a:cubicBezTo>
                    <a:cubicBezTo>
                      <a:pt x="1600" y="2060"/>
                      <a:pt x="2060" y="1585"/>
                      <a:pt x="2060" y="1030"/>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6" name="Google Shape;926;p19"/>
              <p:cNvSpPr/>
              <p:nvPr/>
            </p:nvSpPr>
            <p:spPr>
              <a:xfrm>
                <a:off x="3649575" y="4649075"/>
                <a:ext cx="51525" cy="51925"/>
              </a:xfrm>
              <a:custGeom>
                <a:rect b="b" l="l" r="r" t="t"/>
                <a:pathLst>
                  <a:path extrusionOk="0" h="2077" w="2061">
                    <a:moveTo>
                      <a:pt x="1031" y="207"/>
                    </a:moveTo>
                    <a:cubicBezTo>
                      <a:pt x="1490" y="207"/>
                      <a:pt x="1870" y="587"/>
                      <a:pt x="1870" y="1047"/>
                    </a:cubicBezTo>
                    <a:cubicBezTo>
                      <a:pt x="1870" y="1490"/>
                      <a:pt x="1490" y="1870"/>
                      <a:pt x="1031" y="1870"/>
                    </a:cubicBezTo>
                    <a:cubicBezTo>
                      <a:pt x="571" y="1870"/>
                      <a:pt x="207" y="1490"/>
                      <a:pt x="207" y="1047"/>
                    </a:cubicBezTo>
                    <a:cubicBezTo>
                      <a:pt x="207" y="587"/>
                      <a:pt x="571" y="207"/>
                      <a:pt x="1031" y="207"/>
                    </a:cubicBezTo>
                    <a:close/>
                    <a:moveTo>
                      <a:pt x="1031" y="1"/>
                    </a:moveTo>
                    <a:cubicBezTo>
                      <a:pt x="460" y="1"/>
                      <a:pt x="1" y="492"/>
                      <a:pt x="1" y="1047"/>
                    </a:cubicBezTo>
                    <a:cubicBezTo>
                      <a:pt x="1" y="1617"/>
                      <a:pt x="476" y="2076"/>
                      <a:pt x="1031" y="2076"/>
                    </a:cubicBezTo>
                    <a:cubicBezTo>
                      <a:pt x="1601" y="2076"/>
                      <a:pt x="2060" y="1601"/>
                      <a:pt x="2060" y="1047"/>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19"/>
              <p:cNvSpPr/>
              <p:nvPr/>
            </p:nvSpPr>
            <p:spPr>
              <a:xfrm>
                <a:off x="3575525" y="4688700"/>
                <a:ext cx="51500" cy="51900"/>
              </a:xfrm>
              <a:custGeom>
                <a:rect b="b" l="l" r="r" t="t"/>
                <a:pathLst>
                  <a:path extrusionOk="0" h="2076" w="2060">
                    <a:moveTo>
                      <a:pt x="1030" y="206"/>
                    </a:moveTo>
                    <a:cubicBezTo>
                      <a:pt x="1474" y="206"/>
                      <a:pt x="1854" y="586"/>
                      <a:pt x="1854" y="1046"/>
                    </a:cubicBezTo>
                    <a:cubicBezTo>
                      <a:pt x="1854" y="1489"/>
                      <a:pt x="1474" y="1870"/>
                      <a:pt x="1030" y="1870"/>
                    </a:cubicBezTo>
                    <a:cubicBezTo>
                      <a:pt x="571" y="1870"/>
                      <a:pt x="190" y="1489"/>
                      <a:pt x="190" y="1046"/>
                    </a:cubicBezTo>
                    <a:cubicBezTo>
                      <a:pt x="190" y="586"/>
                      <a:pt x="571" y="206"/>
                      <a:pt x="1030" y="206"/>
                    </a:cubicBezTo>
                    <a:close/>
                    <a:moveTo>
                      <a:pt x="1030" y="0"/>
                    </a:moveTo>
                    <a:cubicBezTo>
                      <a:pt x="444" y="0"/>
                      <a:pt x="0" y="491"/>
                      <a:pt x="0" y="1046"/>
                    </a:cubicBezTo>
                    <a:cubicBezTo>
                      <a:pt x="0" y="1616"/>
                      <a:pt x="475" y="2076"/>
                      <a:pt x="1030" y="2076"/>
                    </a:cubicBezTo>
                    <a:cubicBezTo>
                      <a:pt x="1600" y="2076"/>
                      <a:pt x="2060" y="1600"/>
                      <a:pt x="2060" y="1046"/>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19"/>
              <p:cNvSpPr/>
              <p:nvPr/>
            </p:nvSpPr>
            <p:spPr>
              <a:xfrm>
                <a:off x="3110150" y="4327475"/>
                <a:ext cx="51500" cy="51525"/>
              </a:xfrm>
              <a:custGeom>
                <a:rect b="b" l="l" r="r" t="t"/>
                <a:pathLst>
                  <a:path extrusionOk="0" h="2061" w="2060">
                    <a:moveTo>
                      <a:pt x="1030" y="207"/>
                    </a:moveTo>
                    <a:cubicBezTo>
                      <a:pt x="1474" y="207"/>
                      <a:pt x="1854" y="571"/>
                      <a:pt x="1854" y="1031"/>
                    </a:cubicBezTo>
                    <a:cubicBezTo>
                      <a:pt x="1854" y="1490"/>
                      <a:pt x="1474" y="1870"/>
                      <a:pt x="1030" y="1870"/>
                    </a:cubicBezTo>
                    <a:cubicBezTo>
                      <a:pt x="571" y="1870"/>
                      <a:pt x="190" y="1490"/>
                      <a:pt x="190" y="1031"/>
                    </a:cubicBezTo>
                    <a:cubicBezTo>
                      <a:pt x="190" y="571"/>
                      <a:pt x="571" y="207"/>
                      <a:pt x="1030" y="207"/>
                    </a:cubicBezTo>
                    <a:close/>
                    <a:moveTo>
                      <a:pt x="1030" y="1"/>
                    </a:moveTo>
                    <a:cubicBezTo>
                      <a:pt x="444" y="1"/>
                      <a:pt x="0" y="476"/>
                      <a:pt x="0" y="1031"/>
                    </a:cubicBezTo>
                    <a:cubicBezTo>
                      <a:pt x="0" y="1601"/>
                      <a:pt x="475" y="2060"/>
                      <a:pt x="1030" y="2060"/>
                    </a:cubicBezTo>
                    <a:cubicBezTo>
                      <a:pt x="1600" y="2060"/>
                      <a:pt x="2060" y="1585"/>
                      <a:pt x="2060" y="1031"/>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19"/>
              <p:cNvSpPr/>
              <p:nvPr/>
            </p:nvSpPr>
            <p:spPr>
              <a:xfrm>
                <a:off x="2191675" y="4270450"/>
                <a:ext cx="51500" cy="51500"/>
              </a:xfrm>
              <a:custGeom>
                <a:rect b="b" l="l" r="r" t="t"/>
                <a:pathLst>
                  <a:path extrusionOk="0" h="2060" w="2060">
                    <a:moveTo>
                      <a:pt x="1030" y="206"/>
                    </a:moveTo>
                    <a:cubicBezTo>
                      <a:pt x="1490" y="206"/>
                      <a:pt x="1854" y="587"/>
                      <a:pt x="1854" y="1030"/>
                    </a:cubicBezTo>
                    <a:cubicBezTo>
                      <a:pt x="1854" y="1490"/>
                      <a:pt x="1490" y="1870"/>
                      <a:pt x="1030" y="1870"/>
                    </a:cubicBezTo>
                    <a:cubicBezTo>
                      <a:pt x="571" y="1870"/>
                      <a:pt x="190" y="1490"/>
                      <a:pt x="190" y="1030"/>
                    </a:cubicBezTo>
                    <a:cubicBezTo>
                      <a:pt x="190" y="587"/>
                      <a:pt x="571" y="206"/>
                      <a:pt x="1030" y="206"/>
                    </a:cubicBezTo>
                    <a:close/>
                    <a:moveTo>
                      <a:pt x="1030" y="0"/>
                    </a:moveTo>
                    <a:cubicBezTo>
                      <a:pt x="444" y="0"/>
                      <a:pt x="0" y="476"/>
                      <a:pt x="0" y="1030"/>
                    </a:cubicBezTo>
                    <a:cubicBezTo>
                      <a:pt x="0" y="1616"/>
                      <a:pt x="476" y="2060"/>
                      <a:pt x="1030" y="2060"/>
                    </a:cubicBezTo>
                    <a:cubicBezTo>
                      <a:pt x="1585" y="2060"/>
                      <a:pt x="2060" y="1616"/>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19"/>
              <p:cNvSpPr/>
              <p:nvPr/>
            </p:nvSpPr>
            <p:spPr>
              <a:xfrm>
                <a:off x="2318400" y="4236000"/>
                <a:ext cx="51525" cy="51500"/>
              </a:xfrm>
              <a:custGeom>
                <a:rect b="b" l="l" r="r" t="t"/>
                <a:pathLst>
                  <a:path extrusionOk="0" h="2060" w="2061">
                    <a:moveTo>
                      <a:pt x="1031" y="222"/>
                    </a:moveTo>
                    <a:cubicBezTo>
                      <a:pt x="1490" y="222"/>
                      <a:pt x="1855" y="586"/>
                      <a:pt x="1855" y="1046"/>
                    </a:cubicBezTo>
                    <a:cubicBezTo>
                      <a:pt x="1855" y="1505"/>
                      <a:pt x="1490" y="1885"/>
                      <a:pt x="1031" y="1885"/>
                    </a:cubicBezTo>
                    <a:cubicBezTo>
                      <a:pt x="571" y="1885"/>
                      <a:pt x="191" y="1505"/>
                      <a:pt x="191" y="1046"/>
                    </a:cubicBezTo>
                    <a:cubicBezTo>
                      <a:pt x="191" y="586"/>
                      <a:pt x="571" y="222"/>
                      <a:pt x="1031" y="222"/>
                    </a:cubicBezTo>
                    <a:close/>
                    <a:moveTo>
                      <a:pt x="1031" y="0"/>
                    </a:moveTo>
                    <a:cubicBezTo>
                      <a:pt x="460" y="0"/>
                      <a:pt x="1" y="475"/>
                      <a:pt x="1" y="1030"/>
                    </a:cubicBezTo>
                    <a:cubicBezTo>
                      <a:pt x="1" y="1600"/>
                      <a:pt x="476" y="2060"/>
                      <a:pt x="1031" y="2060"/>
                    </a:cubicBezTo>
                    <a:cubicBezTo>
                      <a:pt x="1601" y="2060"/>
                      <a:pt x="2060" y="1600"/>
                      <a:pt x="2060" y="1030"/>
                    </a:cubicBezTo>
                    <a:cubicBezTo>
                      <a:pt x="2060"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19"/>
              <p:cNvSpPr/>
              <p:nvPr/>
            </p:nvSpPr>
            <p:spPr>
              <a:xfrm>
                <a:off x="2383750" y="4433225"/>
                <a:ext cx="51525" cy="51925"/>
              </a:xfrm>
              <a:custGeom>
                <a:rect b="b" l="l" r="r" t="t"/>
                <a:pathLst>
                  <a:path extrusionOk="0" h="2077" w="2061">
                    <a:moveTo>
                      <a:pt x="1031" y="223"/>
                    </a:moveTo>
                    <a:cubicBezTo>
                      <a:pt x="1490" y="223"/>
                      <a:pt x="1855" y="587"/>
                      <a:pt x="1855" y="1062"/>
                    </a:cubicBezTo>
                    <a:cubicBezTo>
                      <a:pt x="1855" y="1522"/>
                      <a:pt x="1490" y="1886"/>
                      <a:pt x="1031" y="1886"/>
                    </a:cubicBezTo>
                    <a:cubicBezTo>
                      <a:pt x="571" y="1886"/>
                      <a:pt x="191" y="1522"/>
                      <a:pt x="191" y="1062"/>
                    </a:cubicBezTo>
                    <a:cubicBezTo>
                      <a:pt x="191" y="603"/>
                      <a:pt x="571" y="223"/>
                      <a:pt x="1031" y="223"/>
                    </a:cubicBezTo>
                    <a:close/>
                    <a:moveTo>
                      <a:pt x="1031" y="1"/>
                    </a:moveTo>
                    <a:cubicBezTo>
                      <a:pt x="460" y="1"/>
                      <a:pt x="1" y="492"/>
                      <a:pt x="1" y="1031"/>
                    </a:cubicBezTo>
                    <a:cubicBezTo>
                      <a:pt x="1" y="1617"/>
                      <a:pt x="476" y="2076"/>
                      <a:pt x="1031" y="2076"/>
                    </a:cubicBezTo>
                    <a:cubicBezTo>
                      <a:pt x="1601" y="2076"/>
                      <a:pt x="2060" y="1617"/>
                      <a:pt x="2060" y="1031"/>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932" name="Google Shape;932;p19"/>
            <p:cNvPicPr preferRelativeResize="0"/>
            <p:nvPr/>
          </p:nvPicPr>
          <p:blipFill>
            <a:blip r:embed="rId3">
              <a:alphaModFix amt="40000"/>
            </a:blip>
            <a:stretch>
              <a:fillRect/>
            </a:stretch>
          </p:blipFill>
          <p:spPr>
            <a:xfrm>
              <a:off x="390800" y="4166550"/>
              <a:ext cx="1177350" cy="1177350"/>
            </a:xfrm>
            <a:prstGeom prst="rect">
              <a:avLst/>
            </a:prstGeom>
            <a:noFill/>
            <a:ln>
              <a:noFill/>
            </a:ln>
          </p:spPr>
        </p:pic>
        <p:pic>
          <p:nvPicPr>
            <p:cNvPr id="933" name="Google Shape;933;p19"/>
            <p:cNvPicPr preferRelativeResize="0"/>
            <p:nvPr/>
          </p:nvPicPr>
          <p:blipFill>
            <a:blip r:embed="rId3">
              <a:alphaModFix amt="40000"/>
            </a:blip>
            <a:stretch>
              <a:fillRect/>
            </a:stretch>
          </p:blipFill>
          <p:spPr>
            <a:xfrm>
              <a:off x="-180275" y="3675900"/>
              <a:ext cx="1177350" cy="1177350"/>
            </a:xfrm>
            <a:prstGeom prst="rect">
              <a:avLst/>
            </a:prstGeom>
            <a:noFill/>
            <a:ln>
              <a:noFill/>
            </a:ln>
          </p:spPr>
        </p:pic>
      </p:grpSp>
      <p:grpSp>
        <p:nvGrpSpPr>
          <p:cNvPr id="934" name="Google Shape;934;p19"/>
          <p:cNvGrpSpPr/>
          <p:nvPr/>
        </p:nvGrpSpPr>
        <p:grpSpPr>
          <a:xfrm>
            <a:off x="7605625" y="-1910625"/>
            <a:ext cx="2140417" cy="3377600"/>
            <a:chOff x="7605625" y="-1910625"/>
            <a:chExt cx="2140417" cy="3377600"/>
          </a:xfrm>
        </p:grpSpPr>
        <p:grpSp>
          <p:nvGrpSpPr>
            <p:cNvPr id="935" name="Google Shape;935;p19"/>
            <p:cNvGrpSpPr/>
            <p:nvPr/>
          </p:nvGrpSpPr>
          <p:grpSpPr>
            <a:xfrm rot="-5400000">
              <a:off x="7339390" y="-1084534"/>
              <a:ext cx="3232743" cy="1580562"/>
              <a:chOff x="2191675" y="4192425"/>
              <a:chExt cx="1929650" cy="943450"/>
            </a:xfrm>
          </p:grpSpPr>
          <p:sp>
            <p:nvSpPr>
              <p:cNvPr id="936" name="Google Shape;936;p19"/>
              <p:cNvSpPr/>
              <p:nvPr/>
            </p:nvSpPr>
            <p:spPr>
              <a:xfrm>
                <a:off x="3010325" y="4489875"/>
                <a:ext cx="870175" cy="445600"/>
              </a:xfrm>
              <a:custGeom>
                <a:rect b="b" l="l" r="r" t="t"/>
                <a:pathLst>
                  <a:path extrusionOk="0" h="17824" w="34807">
                    <a:moveTo>
                      <a:pt x="1" y="0"/>
                    </a:moveTo>
                    <a:lnTo>
                      <a:pt x="1" y="1553"/>
                    </a:lnTo>
                    <a:lnTo>
                      <a:pt x="2377" y="4008"/>
                    </a:lnTo>
                    <a:lnTo>
                      <a:pt x="2377" y="7937"/>
                    </a:lnTo>
                    <a:lnTo>
                      <a:pt x="3645" y="9316"/>
                    </a:lnTo>
                    <a:lnTo>
                      <a:pt x="6845" y="9316"/>
                    </a:lnTo>
                    <a:lnTo>
                      <a:pt x="8033" y="10504"/>
                    </a:lnTo>
                    <a:lnTo>
                      <a:pt x="13911" y="10504"/>
                    </a:lnTo>
                    <a:lnTo>
                      <a:pt x="21262" y="17791"/>
                    </a:lnTo>
                    <a:lnTo>
                      <a:pt x="21293" y="17823"/>
                    </a:lnTo>
                    <a:lnTo>
                      <a:pt x="29421" y="17823"/>
                    </a:lnTo>
                    <a:lnTo>
                      <a:pt x="31908" y="15257"/>
                    </a:lnTo>
                    <a:lnTo>
                      <a:pt x="34807" y="15257"/>
                    </a:lnTo>
                    <a:lnTo>
                      <a:pt x="34807" y="15051"/>
                    </a:lnTo>
                    <a:lnTo>
                      <a:pt x="31829" y="15051"/>
                    </a:lnTo>
                    <a:lnTo>
                      <a:pt x="29341" y="17633"/>
                    </a:lnTo>
                    <a:lnTo>
                      <a:pt x="21372" y="17633"/>
                    </a:lnTo>
                    <a:lnTo>
                      <a:pt x="13990" y="10298"/>
                    </a:lnTo>
                    <a:lnTo>
                      <a:pt x="8112" y="10298"/>
                    </a:lnTo>
                    <a:lnTo>
                      <a:pt x="6940" y="9110"/>
                    </a:lnTo>
                    <a:lnTo>
                      <a:pt x="3756" y="9110"/>
                    </a:lnTo>
                    <a:lnTo>
                      <a:pt x="2583" y="7858"/>
                    </a:lnTo>
                    <a:lnTo>
                      <a:pt x="2583" y="3929"/>
                    </a:lnTo>
                    <a:lnTo>
                      <a:pt x="207" y="1474"/>
                    </a:lnTo>
                    <a:lnTo>
                      <a:pt x="20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19"/>
              <p:cNvSpPr/>
              <p:nvPr/>
            </p:nvSpPr>
            <p:spPr>
              <a:xfrm>
                <a:off x="2475650" y="4495025"/>
                <a:ext cx="359650" cy="139025"/>
              </a:xfrm>
              <a:custGeom>
                <a:rect b="b" l="l" r="r" t="t"/>
                <a:pathLst>
                  <a:path extrusionOk="0" h="5561" w="14386">
                    <a:moveTo>
                      <a:pt x="3914" y="0"/>
                    </a:moveTo>
                    <a:lnTo>
                      <a:pt x="1379" y="2377"/>
                    </a:lnTo>
                    <a:lnTo>
                      <a:pt x="0" y="2377"/>
                    </a:lnTo>
                    <a:lnTo>
                      <a:pt x="0" y="2567"/>
                    </a:lnTo>
                    <a:lnTo>
                      <a:pt x="1458" y="2567"/>
                    </a:lnTo>
                    <a:lnTo>
                      <a:pt x="3993" y="190"/>
                    </a:lnTo>
                    <a:lnTo>
                      <a:pt x="6306" y="190"/>
                    </a:lnTo>
                    <a:lnTo>
                      <a:pt x="7272" y="982"/>
                    </a:lnTo>
                    <a:lnTo>
                      <a:pt x="11296" y="982"/>
                    </a:lnTo>
                    <a:lnTo>
                      <a:pt x="12880" y="2408"/>
                    </a:lnTo>
                    <a:lnTo>
                      <a:pt x="12880" y="4199"/>
                    </a:lnTo>
                    <a:lnTo>
                      <a:pt x="14243" y="5561"/>
                    </a:lnTo>
                    <a:lnTo>
                      <a:pt x="14385" y="5418"/>
                    </a:lnTo>
                    <a:lnTo>
                      <a:pt x="13071" y="4119"/>
                    </a:lnTo>
                    <a:lnTo>
                      <a:pt x="13071" y="2329"/>
                    </a:lnTo>
                    <a:lnTo>
                      <a:pt x="11375" y="792"/>
                    </a:lnTo>
                    <a:lnTo>
                      <a:pt x="7336" y="792"/>
                    </a:lnTo>
                    <a:lnTo>
                      <a:pt x="638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19"/>
              <p:cNvSpPr/>
              <p:nvPr/>
            </p:nvSpPr>
            <p:spPr>
              <a:xfrm>
                <a:off x="2605950" y="4534625"/>
                <a:ext cx="1219125" cy="460250"/>
              </a:xfrm>
              <a:custGeom>
                <a:rect b="b" l="l" r="r" t="t"/>
                <a:pathLst>
                  <a:path extrusionOk="0" h="18410" w="48765">
                    <a:moveTo>
                      <a:pt x="2139" y="0"/>
                    </a:moveTo>
                    <a:lnTo>
                      <a:pt x="856" y="1189"/>
                    </a:lnTo>
                    <a:lnTo>
                      <a:pt x="1" y="1189"/>
                    </a:lnTo>
                    <a:lnTo>
                      <a:pt x="1" y="1379"/>
                    </a:lnTo>
                    <a:lnTo>
                      <a:pt x="935" y="1379"/>
                    </a:lnTo>
                    <a:lnTo>
                      <a:pt x="2203" y="191"/>
                    </a:lnTo>
                    <a:lnTo>
                      <a:pt x="5609" y="191"/>
                    </a:lnTo>
                    <a:lnTo>
                      <a:pt x="6876" y="1300"/>
                    </a:lnTo>
                    <a:lnTo>
                      <a:pt x="6876" y="3248"/>
                    </a:lnTo>
                    <a:lnTo>
                      <a:pt x="9649" y="6052"/>
                    </a:lnTo>
                    <a:lnTo>
                      <a:pt x="9649" y="8318"/>
                    </a:lnTo>
                    <a:lnTo>
                      <a:pt x="12754" y="11486"/>
                    </a:lnTo>
                    <a:lnTo>
                      <a:pt x="30957" y="11486"/>
                    </a:lnTo>
                    <a:lnTo>
                      <a:pt x="37643" y="18410"/>
                    </a:lnTo>
                    <a:lnTo>
                      <a:pt x="45706" y="18410"/>
                    </a:lnTo>
                    <a:lnTo>
                      <a:pt x="48701" y="15526"/>
                    </a:lnTo>
                    <a:lnTo>
                      <a:pt x="48764" y="14053"/>
                    </a:lnTo>
                    <a:lnTo>
                      <a:pt x="48764" y="14053"/>
                    </a:lnTo>
                    <a:lnTo>
                      <a:pt x="45627" y="17221"/>
                    </a:lnTo>
                    <a:lnTo>
                      <a:pt x="37722" y="17221"/>
                    </a:lnTo>
                    <a:lnTo>
                      <a:pt x="31052" y="10488"/>
                    </a:lnTo>
                    <a:lnTo>
                      <a:pt x="13197" y="10488"/>
                    </a:lnTo>
                    <a:lnTo>
                      <a:pt x="12215" y="9459"/>
                    </a:lnTo>
                    <a:lnTo>
                      <a:pt x="12215" y="7526"/>
                    </a:lnTo>
                    <a:lnTo>
                      <a:pt x="12025" y="7526"/>
                    </a:lnTo>
                    <a:lnTo>
                      <a:pt x="12025" y="9538"/>
                    </a:lnTo>
                    <a:lnTo>
                      <a:pt x="13087" y="10694"/>
                    </a:lnTo>
                    <a:lnTo>
                      <a:pt x="30957" y="10694"/>
                    </a:lnTo>
                    <a:lnTo>
                      <a:pt x="37643" y="17427"/>
                    </a:lnTo>
                    <a:lnTo>
                      <a:pt x="45706" y="17427"/>
                    </a:lnTo>
                    <a:lnTo>
                      <a:pt x="48542" y="14544"/>
                    </a:lnTo>
                    <a:lnTo>
                      <a:pt x="48495" y="15415"/>
                    </a:lnTo>
                    <a:lnTo>
                      <a:pt x="45627" y="18219"/>
                    </a:lnTo>
                    <a:lnTo>
                      <a:pt x="37722" y="18219"/>
                    </a:lnTo>
                    <a:lnTo>
                      <a:pt x="31052" y="11280"/>
                    </a:lnTo>
                    <a:lnTo>
                      <a:pt x="12833" y="11280"/>
                    </a:lnTo>
                    <a:lnTo>
                      <a:pt x="9839" y="8239"/>
                    </a:lnTo>
                    <a:lnTo>
                      <a:pt x="9839" y="5973"/>
                    </a:lnTo>
                    <a:lnTo>
                      <a:pt x="7066" y="3169"/>
                    </a:lnTo>
                    <a:lnTo>
                      <a:pt x="7066" y="1220"/>
                    </a:lnTo>
                    <a:lnTo>
                      <a:pt x="56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19"/>
              <p:cNvSpPr/>
              <p:nvPr/>
            </p:nvSpPr>
            <p:spPr>
              <a:xfrm>
                <a:off x="2722000" y="4631650"/>
                <a:ext cx="1145050" cy="383025"/>
              </a:xfrm>
              <a:custGeom>
                <a:rect b="b" l="l" r="r" t="t"/>
                <a:pathLst>
                  <a:path extrusionOk="0" h="15321" w="45802">
                    <a:moveTo>
                      <a:pt x="127" y="1"/>
                    </a:moveTo>
                    <a:lnTo>
                      <a:pt x="0" y="128"/>
                    </a:lnTo>
                    <a:lnTo>
                      <a:pt x="3217" y="3296"/>
                    </a:lnTo>
                    <a:lnTo>
                      <a:pt x="3217" y="9792"/>
                    </a:lnTo>
                    <a:lnTo>
                      <a:pt x="4199" y="10774"/>
                    </a:lnTo>
                    <a:lnTo>
                      <a:pt x="8096" y="10774"/>
                    </a:lnTo>
                    <a:lnTo>
                      <a:pt x="10425" y="8397"/>
                    </a:lnTo>
                    <a:lnTo>
                      <a:pt x="25903" y="8397"/>
                    </a:lnTo>
                    <a:lnTo>
                      <a:pt x="32731" y="15321"/>
                    </a:lnTo>
                    <a:lnTo>
                      <a:pt x="43995" y="15321"/>
                    </a:lnTo>
                    <a:lnTo>
                      <a:pt x="45801" y="13515"/>
                    </a:lnTo>
                    <a:lnTo>
                      <a:pt x="45659" y="13388"/>
                    </a:lnTo>
                    <a:lnTo>
                      <a:pt x="43916" y="15131"/>
                    </a:lnTo>
                    <a:lnTo>
                      <a:pt x="32810" y="15131"/>
                    </a:lnTo>
                    <a:lnTo>
                      <a:pt x="25982" y="8192"/>
                    </a:lnTo>
                    <a:lnTo>
                      <a:pt x="10346" y="8192"/>
                    </a:lnTo>
                    <a:lnTo>
                      <a:pt x="8001" y="10568"/>
                    </a:lnTo>
                    <a:lnTo>
                      <a:pt x="4294" y="10568"/>
                    </a:lnTo>
                    <a:lnTo>
                      <a:pt x="3422" y="9712"/>
                    </a:lnTo>
                    <a:lnTo>
                      <a:pt x="3422" y="3201"/>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19"/>
              <p:cNvSpPr/>
              <p:nvPr/>
            </p:nvSpPr>
            <p:spPr>
              <a:xfrm>
                <a:off x="2660600" y="4648300"/>
                <a:ext cx="1412000" cy="386175"/>
              </a:xfrm>
              <a:custGeom>
                <a:rect b="b" l="l" r="r" t="t"/>
                <a:pathLst>
                  <a:path extrusionOk="0" h="15447" w="56480">
                    <a:moveTo>
                      <a:pt x="1" y="0"/>
                    </a:moveTo>
                    <a:lnTo>
                      <a:pt x="1" y="206"/>
                    </a:lnTo>
                    <a:lnTo>
                      <a:pt x="1633" y="206"/>
                    </a:lnTo>
                    <a:lnTo>
                      <a:pt x="4880" y="3470"/>
                    </a:lnTo>
                    <a:lnTo>
                      <a:pt x="4880" y="9965"/>
                    </a:lnTo>
                    <a:lnTo>
                      <a:pt x="5815" y="11090"/>
                    </a:lnTo>
                    <a:lnTo>
                      <a:pt x="11107" y="11090"/>
                    </a:lnTo>
                    <a:lnTo>
                      <a:pt x="13467" y="8714"/>
                    </a:lnTo>
                    <a:lnTo>
                      <a:pt x="27805" y="8714"/>
                    </a:lnTo>
                    <a:lnTo>
                      <a:pt x="34633" y="15447"/>
                    </a:lnTo>
                    <a:lnTo>
                      <a:pt x="56480" y="15447"/>
                    </a:lnTo>
                    <a:lnTo>
                      <a:pt x="56480" y="15257"/>
                    </a:lnTo>
                    <a:lnTo>
                      <a:pt x="34712" y="15257"/>
                    </a:lnTo>
                    <a:lnTo>
                      <a:pt x="27868" y="8524"/>
                    </a:lnTo>
                    <a:lnTo>
                      <a:pt x="13356" y="8524"/>
                    </a:lnTo>
                    <a:lnTo>
                      <a:pt x="11027" y="10900"/>
                    </a:lnTo>
                    <a:lnTo>
                      <a:pt x="5894" y="10900"/>
                    </a:lnTo>
                    <a:lnTo>
                      <a:pt x="5086" y="9886"/>
                    </a:lnTo>
                    <a:lnTo>
                      <a:pt x="5086" y="3391"/>
                    </a:lnTo>
                    <a:lnTo>
                      <a:pt x="174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19"/>
              <p:cNvSpPr/>
              <p:nvPr/>
            </p:nvSpPr>
            <p:spPr>
              <a:xfrm>
                <a:off x="2990525" y="4905725"/>
                <a:ext cx="533525" cy="192525"/>
              </a:xfrm>
              <a:custGeom>
                <a:rect b="b" l="l" r="r" t="t"/>
                <a:pathLst>
                  <a:path extrusionOk="0" h="7701" w="21341">
                    <a:moveTo>
                      <a:pt x="1300" y="1"/>
                    </a:moveTo>
                    <a:lnTo>
                      <a:pt x="1" y="1395"/>
                    </a:lnTo>
                    <a:lnTo>
                      <a:pt x="5498" y="1395"/>
                    </a:lnTo>
                    <a:lnTo>
                      <a:pt x="6686" y="2282"/>
                    </a:lnTo>
                    <a:lnTo>
                      <a:pt x="6797" y="2124"/>
                    </a:lnTo>
                    <a:lnTo>
                      <a:pt x="5546" y="1189"/>
                    </a:lnTo>
                    <a:lnTo>
                      <a:pt x="460" y="1189"/>
                    </a:lnTo>
                    <a:lnTo>
                      <a:pt x="1379" y="207"/>
                    </a:lnTo>
                    <a:lnTo>
                      <a:pt x="7653" y="207"/>
                    </a:lnTo>
                    <a:lnTo>
                      <a:pt x="9696" y="2187"/>
                    </a:lnTo>
                    <a:lnTo>
                      <a:pt x="11091" y="2187"/>
                    </a:lnTo>
                    <a:lnTo>
                      <a:pt x="12009" y="1395"/>
                    </a:lnTo>
                    <a:lnTo>
                      <a:pt x="14608" y="1395"/>
                    </a:lnTo>
                    <a:lnTo>
                      <a:pt x="21198" y="7700"/>
                    </a:lnTo>
                    <a:lnTo>
                      <a:pt x="21341" y="7574"/>
                    </a:lnTo>
                    <a:lnTo>
                      <a:pt x="14671" y="1189"/>
                    </a:lnTo>
                    <a:lnTo>
                      <a:pt x="11930" y="1189"/>
                    </a:lnTo>
                    <a:lnTo>
                      <a:pt x="11011" y="1981"/>
                    </a:lnTo>
                    <a:lnTo>
                      <a:pt x="9776" y="1981"/>
                    </a:lnTo>
                    <a:lnTo>
                      <a:pt x="77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19"/>
              <p:cNvSpPr/>
              <p:nvPr/>
            </p:nvSpPr>
            <p:spPr>
              <a:xfrm>
                <a:off x="3253125" y="4895825"/>
                <a:ext cx="692725" cy="168375"/>
              </a:xfrm>
              <a:custGeom>
                <a:rect b="b" l="l" r="r" t="t"/>
                <a:pathLst>
                  <a:path extrusionOk="0" h="6735" w="27709">
                    <a:moveTo>
                      <a:pt x="0" y="1"/>
                    </a:moveTo>
                    <a:lnTo>
                      <a:pt x="0" y="207"/>
                    </a:lnTo>
                    <a:lnTo>
                      <a:pt x="4056" y="207"/>
                    </a:lnTo>
                    <a:lnTo>
                      <a:pt x="10647" y="6734"/>
                    </a:lnTo>
                    <a:lnTo>
                      <a:pt x="27709" y="6734"/>
                    </a:lnTo>
                    <a:lnTo>
                      <a:pt x="27709" y="6544"/>
                    </a:lnTo>
                    <a:lnTo>
                      <a:pt x="10726" y="6544"/>
                    </a:lnTo>
                    <a:lnTo>
                      <a:pt x="41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19"/>
              <p:cNvSpPr/>
              <p:nvPr/>
            </p:nvSpPr>
            <p:spPr>
              <a:xfrm>
                <a:off x="2990125" y="4451850"/>
                <a:ext cx="46375" cy="46350"/>
              </a:xfrm>
              <a:custGeom>
                <a:rect b="b" l="l" r="r" t="t"/>
                <a:pathLst>
                  <a:path extrusionOk="0" h="1854" w="1855">
                    <a:moveTo>
                      <a:pt x="936" y="0"/>
                    </a:moveTo>
                    <a:cubicBezTo>
                      <a:pt x="413" y="0"/>
                      <a:pt x="1" y="412"/>
                      <a:pt x="1" y="919"/>
                    </a:cubicBezTo>
                    <a:cubicBezTo>
                      <a:pt x="1" y="1442"/>
                      <a:pt x="413" y="1854"/>
                      <a:pt x="936" y="1854"/>
                    </a:cubicBezTo>
                    <a:cubicBezTo>
                      <a:pt x="1443" y="1854"/>
                      <a:pt x="1854" y="1442"/>
                      <a:pt x="1854" y="919"/>
                    </a:cubicBezTo>
                    <a:cubicBezTo>
                      <a:pt x="1854"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19"/>
              <p:cNvSpPr/>
              <p:nvPr/>
            </p:nvSpPr>
            <p:spPr>
              <a:xfrm>
                <a:off x="2430900" y="4535825"/>
                <a:ext cx="46350" cy="46750"/>
              </a:xfrm>
              <a:custGeom>
                <a:rect b="b" l="l" r="r" t="t"/>
                <a:pathLst>
                  <a:path extrusionOk="0" h="1870" w="1854">
                    <a:moveTo>
                      <a:pt x="919" y="0"/>
                    </a:moveTo>
                    <a:cubicBezTo>
                      <a:pt x="412" y="0"/>
                      <a:pt x="0" y="428"/>
                      <a:pt x="0" y="935"/>
                    </a:cubicBezTo>
                    <a:cubicBezTo>
                      <a:pt x="0" y="1442"/>
                      <a:pt x="412" y="1869"/>
                      <a:pt x="919" y="1869"/>
                    </a:cubicBezTo>
                    <a:cubicBezTo>
                      <a:pt x="1442" y="1869"/>
                      <a:pt x="1854" y="1442"/>
                      <a:pt x="1854" y="935"/>
                    </a:cubicBezTo>
                    <a:cubicBezTo>
                      <a:pt x="1854" y="428"/>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19"/>
              <p:cNvSpPr/>
              <p:nvPr/>
            </p:nvSpPr>
            <p:spPr>
              <a:xfrm>
                <a:off x="3846425" y="4937025"/>
                <a:ext cx="46750" cy="46375"/>
              </a:xfrm>
              <a:custGeom>
                <a:rect b="b" l="l" r="r" t="t"/>
                <a:pathLst>
                  <a:path extrusionOk="0" h="1855" w="1870">
                    <a:moveTo>
                      <a:pt x="935" y="1"/>
                    </a:moveTo>
                    <a:cubicBezTo>
                      <a:pt x="428" y="1"/>
                      <a:pt x="1" y="412"/>
                      <a:pt x="1" y="919"/>
                    </a:cubicBezTo>
                    <a:cubicBezTo>
                      <a:pt x="1" y="1442"/>
                      <a:pt x="428"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6" name="Google Shape;946;p19"/>
              <p:cNvSpPr/>
              <p:nvPr/>
            </p:nvSpPr>
            <p:spPr>
              <a:xfrm>
                <a:off x="3227775" y="4877625"/>
                <a:ext cx="46375" cy="46350"/>
              </a:xfrm>
              <a:custGeom>
                <a:rect b="b" l="l" r="r" t="t"/>
                <a:pathLst>
                  <a:path extrusionOk="0" h="1854" w="1855">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19"/>
              <p:cNvSpPr/>
              <p:nvPr/>
            </p:nvSpPr>
            <p:spPr>
              <a:xfrm>
                <a:off x="3514925" y="5089500"/>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19"/>
              <p:cNvSpPr/>
              <p:nvPr/>
            </p:nvSpPr>
            <p:spPr>
              <a:xfrm>
                <a:off x="2891125" y="4689475"/>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19"/>
              <p:cNvSpPr/>
              <p:nvPr/>
            </p:nvSpPr>
            <p:spPr>
              <a:xfrm>
                <a:off x="2816650" y="4610275"/>
                <a:ext cx="46775" cy="46350"/>
              </a:xfrm>
              <a:custGeom>
                <a:rect b="b" l="l" r="r" t="t"/>
                <a:pathLst>
                  <a:path extrusionOk="0" h="1854" w="1871">
                    <a:moveTo>
                      <a:pt x="936" y="0"/>
                    </a:moveTo>
                    <a:cubicBezTo>
                      <a:pt x="429" y="0"/>
                      <a:pt x="1" y="412"/>
                      <a:pt x="1" y="919"/>
                    </a:cubicBezTo>
                    <a:cubicBezTo>
                      <a:pt x="1" y="1442"/>
                      <a:pt x="429" y="1854"/>
                      <a:pt x="936" y="1854"/>
                    </a:cubicBezTo>
                    <a:cubicBezTo>
                      <a:pt x="1458" y="1854"/>
                      <a:pt x="1870" y="1442"/>
                      <a:pt x="1870" y="919"/>
                    </a:cubicBezTo>
                    <a:cubicBezTo>
                      <a:pt x="1870" y="412"/>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19"/>
              <p:cNvSpPr/>
              <p:nvPr/>
            </p:nvSpPr>
            <p:spPr>
              <a:xfrm>
                <a:off x="2556850" y="4543350"/>
                <a:ext cx="51500" cy="51500"/>
              </a:xfrm>
              <a:custGeom>
                <a:rect b="b" l="l" r="r" t="t"/>
                <a:pathLst>
                  <a:path extrusionOk="0" h="2060" w="2060">
                    <a:moveTo>
                      <a:pt x="1030" y="190"/>
                    </a:moveTo>
                    <a:cubicBezTo>
                      <a:pt x="1489" y="190"/>
                      <a:pt x="1870" y="570"/>
                      <a:pt x="1870" y="1030"/>
                    </a:cubicBezTo>
                    <a:cubicBezTo>
                      <a:pt x="1870" y="1489"/>
                      <a:pt x="1489" y="1869"/>
                      <a:pt x="1030" y="1869"/>
                    </a:cubicBezTo>
                    <a:cubicBezTo>
                      <a:pt x="586" y="1869"/>
                      <a:pt x="222" y="1489"/>
                      <a:pt x="206" y="1030"/>
                    </a:cubicBezTo>
                    <a:cubicBezTo>
                      <a:pt x="206" y="570"/>
                      <a:pt x="586" y="190"/>
                      <a:pt x="1030" y="190"/>
                    </a:cubicBezTo>
                    <a:close/>
                    <a:moveTo>
                      <a:pt x="1030" y="0"/>
                    </a:moveTo>
                    <a:cubicBezTo>
                      <a:pt x="475" y="0"/>
                      <a:pt x="32" y="459"/>
                      <a:pt x="0" y="1030"/>
                    </a:cubicBezTo>
                    <a:cubicBezTo>
                      <a:pt x="0" y="1600"/>
                      <a:pt x="475" y="2060"/>
                      <a:pt x="1030" y="2060"/>
                    </a:cubicBezTo>
                    <a:cubicBezTo>
                      <a:pt x="1616" y="2060"/>
                      <a:pt x="2060" y="1584"/>
                      <a:pt x="2060" y="1030"/>
                    </a:cubicBezTo>
                    <a:cubicBezTo>
                      <a:pt x="2060" y="459"/>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19"/>
              <p:cNvSpPr/>
              <p:nvPr/>
            </p:nvSpPr>
            <p:spPr>
              <a:xfrm>
                <a:off x="2611500" y="4627700"/>
                <a:ext cx="51500" cy="51525"/>
              </a:xfrm>
              <a:custGeom>
                <a:rect b="b" l="l" r="r" t="t"/>
                <a:pathLst>
                  <a:path extrusionOk="0" h="2061" w="2060">
                    <a:moveTo>
                      <a:pt x="1030" y="191"/>
                    </a:moveTo>
                    <a:cubicBezTo>
                      <a:pt x="1474" y="191"/>
                      <a:pt x="1854" y="571"/>
                      <a:pt x="1854" y="1030"/>
                    </a:cubicBezTo>
                    <a:cubicBezTo>
                      <a:pt x="1854" y="1474"/>
                      <a:pt x="1490" y="1854"/>
                      <a:pt x="1030" y="1854"/>
                    </a:cubicBezTo>
                    <a:cubicBezTo>
                      <a:pt x="571" y="1854"/>
                      <a:pt x="222" y="1474"/>
                      <a:pt x="191" y="1030"/>
                    </a:cubicBezTo>
                    <a:cubicBezTo>
                      <a:pt x="191" y="571"/>
                      <a:pt x="571" y="191"/>
                      <a:pt x="1030" y="191"/>
                    </a:cubicBezTo>
                    <a:close/>
                    <a:moveTo>
                      <a:pt x="1030" y="0"/>
                    </a:moveTo>
                    <a:cubicBezTo>
                      <a:pt x="476" y="0"/>
                      <a:pt x="16" y="444"/>
                      <a:pt x="0" y="1030"/>
                    </a:cubicBezTo>
                    <a:cubicBezTo>
                      <a:pt x="0" y="1601"/>
                      <a:pt x="476" y="2060"/>
                      <a:pt x="1030" y="2060"/>
                    </a:cubicBezTo>
                    <a:cubicBezTo>
                      <a:pt x="1601" y="2060"/>
                      <a:pt x="2060" y="1585"/>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19"/>
              <p:cNvSpPr/>
              <p:nvPr/>
            </p:nvSpPr>
            <p:spPr>
              <a:xfrm>
                <a:off x="2685550" y="4588100"/>
                <a:ext cx="51525" cy="51500"/>
              </a:xfrm>
              <a:custGeom>
                <a:rect b="b" l="l" r="r" t="t"/>
                <a:pathLst>
                  <a:path extrusionOk="0" h="2060" w="2061">
                    <a:moveTo>
                      <a:pt x="1031" y="190"/>
                    </a:moveTo>
                    <a:cubicBezTo>
                      <a:pt x="1490" y="190"/>
                      <a:pt x="1870" y="571"/>
                      <a:pt x="1870" y="1030"/>
                    </a:cubicBezTo>
                    <a:cubicBezTo>
                      <a:pt x="1870" y="1474"/>
                      <a:pt x="1490" y="1854"/>
                      <a:pt x="1031" y="1854"/>
                    </a:cubicBezTo>
                    <a:cubicBezTo>
                      <a:pt x="587" y="1854"/>
                      <a:pt x="223" y="1474"/>
                      <a:pt x="207" y="1030"/>
                    </a:cubicBezTo>
                    <a:cubicBezTo>
                      <a:pt x="207" y="571"/>
                      <a:pt x="587" y="190"/>
                      <a:pt x="1031" y="190"/>
                    </a:cubicBezTo>
                    <a:close/>
                    <a:moveTo>
                      <a:pt x="1031" y="0"/>
                    </a:moveTo>
                    <a:cubicBezTo>
                      <a:pt x="476" y="0"/>
                      <a:pt x="33" y="444"/>
                      <a:pt x="1" y="1030"/>
                    </a:cubicBezTo>
                    <a:cubicBezTo>
                      <a:pt x="1" y="1600"/>
                      <a:pt x="476" y="2060"/>
                      <a:pt x="1031" y="2060"/>
                    </a:cubicBezTo>
                    <a:cubicBezTo>
                      <a:pt x="1601" y="2060"/>
                      <a:pt x="2061" y="1584"/>
                      <a:pt x="2061" y="1030"/>
                    </a:cubicBezTo>
                    <a:cubicBezTo>
                      <a:pt x="2061"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19"/>
              <p:cNvSpPr/>
              <p:nvPr/>
            </p:nvSpPr>
            <p:spPr>
              <a:xfrm>
                <a:off x="3150925" y="4949300"/>
                <a:ext cx="51525" cy="51525"/>
              </a:xfrm>
              <a:custGeom>
                <a:rect b="b" l="l" r="r" t="t"/>
                <a:pathLst>
                  <a:path extrusionOk="0" h="2061" w="2061">
                    <a:moveTo>
                      <a:pt x="1031" y="191"/>
                    </a:moveTo>
                    <a:cubicBezTo>
                      <a:pt x="1490" y="191"/>
                      <a:pt x="1870" y="571"/>
                      <a:pt x="1870" y="1030"/>
                    </a:cubicBezTo>
                    <a:cubicBezTo>
                      <a:pt x="1870" y="1490"/>
                      <a:pt x="1490" y="1870"/>
                      <a:pt x="1031" y="1870"/>
                    </a:cubicBezTo>
                    <a:cubicBezTo>
                      <a:pt x="587" y="1870"/>
                      <a:pt x="223" y="1490"/>
                      <a:pt x="207" y="1030"/>
                    </a:cubicBezTo>
                    <a:cubicBezTo>
                      <a:pt x="207" y="571"/>
                      <a:pt x="587" y="191"/>
                      <a:pt x="1031" y="191"/>
                    </a:cubicBezTo>
                    <a:close/>
                    <a:moveTo>
                      <a:pt x="1031" y="1"/>
                    </a:moveTo>
                    <a:cubicBezTo>
                      <a:pt x="476" y="1"/>
                      <a:pt x="33" y="460"/>
                      <a:pt x="1" y="1030"/>
                    </a:cubicBezTo>
                    <a:cubicBezTo>
                      <a:pt x="1" y="1601"/>
                      <a:pt x="476" y="2060"/>
                      <a:pt x="1031" y="2060"/>
                    </a:cubicBezTo>
                    <a:cubicBezTo>
                      <a:pt x="1617" y="2060"/>
                      <a:pt x="2061" y="1585"/>
                      <a:pt x="2061" y="1030"/>
                    </a:cubicBezTo>
                    <a:cubicBezTo>
                      <a:pt x="2061"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19"/>
              <p:cNvSpPr/>
              <p:nvPr/>
            </p:nvSpPr>
            <p:spPr>
              <a:xfrm>
                <a:off x="4069800" y="5006350"/>
                <a:ext cx="51525" cy="51500"/>
              </a:xfrm>
              <a:custGeom>
                <a:rect b="b" l="l" r="r" t="t"/>
                <a:pathLst>
                  <a:path extrusionOk="0" h="2060" w="2061">
                    <a:moveTo>
                      <a:pt x="1030" y="190"/>
                    </a:moveTo>
                    <a:cubicBezTo>
                      <a:pt x="1490" y="190"/>
                      <a:pt x="1870" y="570"/>
                      <a:pt x="1870" y="1030"/>
                    </a:cubicBezTo>
                    <a:cubicBezTo>
                      <a:pt x="1870" y="1489"/>
                      <a:pt x="1490" y="1854"/>
                      <a:pt x="1030" y="1854"/>
                    </a:cubicBezTo>
                    <a:cubicBezTo>
                      <a:pt x="587" y="1854"/>
                      <a:pt x="207" y="1489"/>
                      <a:pt x="207" y="1030"/>
                    </a:cubicBezTo>
                    <a:cubicBezTo>
                      <a:pt x="207" y="570"/>
                      <a:pt x="587" y="190"/>
                      <a:pt x="1030" y="190"/>
                    </a:cubicBezTo>
                    <a:close/>
                    <a:moveTo>
                      <a:pt x="1030" y="0"/>
                    </a:moveTo>
                    <a:cubicBezTo>
                      <a:pt x="460" y="0"/>
                      <a:pt x="1" y="459"/>
                      <a:pt x="1" y="1030"/>
                    </a:cubicBezTo>
                    <a:cubicBezTo>
                      <a:pt x="1" y="1600"/>
                      <a:pt x="460" y="2060"/>
                      <a:pt x="1030" y="2060"/>
                    </a:cubicBezTo>
                    <a:cubicBezTo>
                      <a:pt x="1617" y="2060"/>
                      <a:pt x="2060" y="1584"/>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19"/>
              <p:cNvSpPr/>
              <p:nvPr/>
            </p:nvSpPr>
            <p:spPr>
              <a:xfrm>
                <a:off x="3942675" y="5040800"/>
                <a:ext cx="51500" cy="51500"/>
              </a:xfrm>
              <a:custGeom>
                <a:rect b="b" l="l" r="r" t="t"/>
                <a:pathLst>
                  <a:path extrusionOk="0" h="2060" w="2060">
                    <a:moveTo>
                      <a:pt x="1030" y="175"/>
                    </a:moveTo>
                    <a:cubicBezTo>
                      <a:pt x="1489" y="175"/>
                      <a:pt x="1870" y="555"/>
                      <a:pt x="1870" y="1014"/>
                    </a:cubicBezTo>
                    <a:cubicBezTo>
                      <a:pt x="1870" y="1474"/>
                      <a:pt x="1489" y="1854"/>
                      <a:pt x="1030" y="1854"/>
                    </a:cubicBezTo>
                    <a:cubicBezTo>
                      <a:pt x="571" y="1854"/>
                      <a:pt x="222" y="1474"/>
                      <a:pt x="206" y="1014"/>
                    </a:cubicBezTo>
                    <a:cubicBezTo>
                      <a:pt x="206" y="555"/>
                      <a:pt x="571" y="175"/>
                      <a:pt x="1030" y="175"/>
                    </a:cubicBezTo>
                    <a:close/>
                    <a:moveTo>
                      <a:pt x="1030" y="0"/>
                    </a:moveTo>
                    <a:cubicBezTo>
                      <a:pt x="476" y="0"/>
                      <a:pt x="16" y="460"/>
                      <a:pt x="0" y="1030"/>
                    </a:cubicBezTo>
                    <a:cubicBezTo>
                      <a:pt x="0" y="1616"/>
                      <a:pt x="476" y="2060"/>
                      <a:pt x="1030" y="2060"/>
                    </a:cubicBezTo>
                    <a:cubicBezTo>
                      <a:pt x="1600" y="2060"/>
                      <a:pt x="2060" y="1585"/>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19"/>
              <p:cNvSpPr/>
              <p:nvPr/>
            </p:nvSpPr>
            <p:spPr>
              <a:xfrm>
                <a:off x="3877325" y="4843550"/>
                <a:ext cx="51500" cy="51525"/>
              </a:xfrm>
              <a:custGeom>
                <a:rect b="b" l="l" r="r" t="t"/>
                <a:pathLst>
                  <a:path extrusionOk="0" h="2061" w="2060">
                    <a:moveTo>
                      <a:pt x="1030" y="175"/>
                    </a:moveTo>
                    <a:cubicBezTo>
                      <a:pt x="1489" y="175"/>
                      <a:pt x="1870" y="555"/>
                      <a:pt x="1870" y="999"/>
                    </a:cubicBezTo>
                    <a:cubicBezTo>
                      <a:pt x="1870" y="1458"/>
                      <a:pt x="1489" y="1838"/>
                      <a:pt x="1030" y="1838"/>
                    </a:cubicBezTo>
                    <a:cubicBezTo>
                      <a:pt x="571" y="1838"/>
                      <a:pt x="222" y="1474"/>
                      <a:pt x="206" y="999"/>
                    </a:cubicBezTo>
                    <a:cubicBezTo>
                      <a:pt x="206" y="539"/>
                      <a:pt x="571" y="175"/>
                      <a:pt x="1030" y="175"/>
                    </a:cubicBezTo>
                    <a:close/>
                    <a:moveTo>
                      <a:pt x="1030" y="1"/>
                    </a:moveTo>
                    <a:cubicBezTo>
                      <a:pt x="476" y="1"/>
                      <a:pt x="16" y="444"/>
                      <a:pt x="0" y="1030"/>
                    </a:cubicBezTo>
                    <a:cubicBezTo>
                      <a:pt x="0" y="1601"/>
                      <a:pt x="460" y="2060"/>
                      <a:pt x="1030" y="2060"/>
                    </a:cubicBezTo>
                    <a:cubicBezTo>
                      <a:pt x="1600" y="2060"/>
                      <a:pt x="2060" y="1585"/>
                      <a:pt x="2060" y="1030"/>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19"/>
              <p:cNvSpPr/>
              <p:nvPr/>
            </p:nvSpPr>
            <p:spPr>
              <a:xfrm>
                <a:off x="2432875" y="4392825"/>
                <a:ext cx="869775" cy="445600"/>
              </a:xfrm>
              <a:custGeom>
                <a:rect b="b" l="l" r="r" t="t"/>
                <a:pathLst>
                  <a:path extrusionOk="0" h="17824" w="34791">
                    <a:moveTo>
                      <a:pt x="5355" y="1"/>
                    </a:moveTo>
                    <a:lnTo>
                      <a:pt x="2868" y="2583"/>
                    </a:lnTo>
                    <a:lnTo>
                      <a:pt x="0" y="2583"/>
                    </a:lnTo>
                    <a:lnTo>
                      <a:pt x="0" y="2773"/>
                    </a:lnTo>
                    <a:lnTo>
                      <a:pt x="2947" y="2773"/>
                    </a:lnTo>
                    <a:lnTo>
                      <a:pt x="5466" y="207"/>
                    </a:lnTo>
                    <a:lnTo>
                      <a:pt x="13419" y="207"/>
                    </a:lnTo>
                    <a:lnTo>
                      <a:pt x="20786" y="7526"/>
                    </a:lnTo>
                    <a:lnTo>
                      <a:pt x="26695" y="7526"/>
                    </a:lnTo>
                    <a:lnTo>
                      <a:pt x="27852" y="8714"/>
                    </a:lnTo>
                    <a:lnTo>
                      <a:pt x="31052" y="8714"/>
                    </a:lnTo>
                    <a:lnTo>
                      <a:pt x="32208" y="9966"/>
                    </a:lnTo>
                    <a:lnTo>
                      <a:pt x="32208" y="13911"/>
                    </a:lnTo>
                    <a:lnTo>
                      <a:pt x="34585" y="16366"/>
                    </a:lnTo>
                    <a:lnTo>
                      <a:pt x="34585" y="17824"/>
                    </a:lnTo>
                    <a:lnTo>
                      <a:pt x="34791" y="17824"/>
                    </a:lnTo>
                    <a:lnTo>
                      <a:pt x="34791" y="16287"/>
                    </a:lnTo>
                    <a:lnTo>
                      <a:pt x="32414" y="13831"/>
                    </a:lnTo>
                    <a:lnTo>
                      <a:pt x="32414" y="9887"/>
                    </a:lnTo>
                    <a:lnTo>
                      <a:pt x="31131" y="8524"/>
                    </a:lnTo>
                    <a:lnTo>
                      <a:pt x="27931" y="8524"/>
                    </a:lnTo>
                    <a:lnTo>
                      <a:pt x="26774" y="7336"/>
                    </a:lnTo>
                    <a:lnTo>
                      <a:pt x="20881" y="7336"/>
                    </a:lnTo>
                    <a:lnTo>
                      <a:pt x="13546" y="48"/>
                    </a:lnTo>
                    <a:lnTo>
                      <a:pt x="13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19"/>
              <p:cNvSpPr/>
              <p:nvPr/>
            </p:nvSpPr>
            <p:spPr>
              <a:xfrm>
                <a:off x="3477700" y="4694250"/>
                <a:ext cx="359650" cy="139425"/>
              </a:xfrm>
              <a:custGeom>
                <a:rect b="b" l="l" r="r" t="t"/>
                <a:pathLst>
                  <a:path extrusionOk="0" h="5577" w="14386">
                    <a:moveTo>
                      <a:pt x="143" y="0"/>
                    </a:moveTo>
                    <a:lnTo>
                      <a:pt x="0" y="143"/>
                    </a:lnTo>
                    <a:lnTo>
                      <a:pt x="1315" y="1458"/>
                    </a:lnTo>
                    <a:lnTo>
                      <a:pt x="1315" y="3232"/>
                    </a:lnTo>
                    <a:lnTo>
                      <a:pt x="3010" y="4785"/>
                    </a:lnTo>
                    <a:lnTo>
                      <a:pt x="7034" y="4785"/>
                    </a:lnTo>
                    <a:lnTo>
                      <a:pt x="8001" y="5577"/>
                    </a:lnTo>
                    <a:lnTo>
                      <a:pt x="10488" y="5577"/>
                    </a:lnTo>
                    <a:lnTo>
                      <a:pt x="13023" y="3200"/>
                    </a:lnTo>
                    <a:lnTo>
                      <a:pt x="14385" y="3200"/>
                    </a:lnTo>
                    <a:lnTo>
                      <a:pt x="14385" y="2994"/>
                    </a:lnTo>
                    <a:lnTo>
                      <a:pt x="12943" y="2994"/>
                    </a:lnTo>
                    <a:lnTo>
                      <a:pt x="10409" y="5371"/>
                    </a:lnTo>
                    <a:lnTo>
                      <a:pt x="8064" y="5371"/>
                    </a:lnTo>
                    <a:lnTo>
                      <a:pt x="7113" y="4579"/>
                    </a:lnTo>
                    <a:lnTo>
                      <a:pt x="3089" y="4579"/>
                    </a:lnTo>
                    <a:lnTo>
                      <a:pt x="1505" y="3153"/>
                    </a:lnTo>
                    <a:lnTo>
                      <a:pt x="1505" y="1378"/>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19"/>
              <p:cNvSpPr/>
              <p:nvPr/>
            </p:nvSpPr>
            <p:spPr>
              <a:xfrm>
                <a:off x="2488325" y="4333425"/>
                <a:ext cx="1218700" cy="460650"/>
              </a:xfrm>
              <a:custGeom>
                <a:rect b="b" l="l" r="r" t="t"/>
                <a:pathLst>
                  <a:path extrusionOk="0" h="18426" w="48748">
                    <a:moveTo>
                      <a:pt x="3042" y="0"/>
                    </a:moveTo>
                    <a:lnTo>
                      <a:pt x="32" y="2900"/>
                    </a:lnTo>
                    <a:lnTo>
                      <a:pt x="0" y="4357"/>
                    </a:lnTo>
                    <a:lnTo>
                      <a:pt x="3121" y="1189"/>
                    </a:lnTo>
                    <a:lnTo>
                      <a:pt x="11011" y="1189"/>
                    </a:lnTo>
                    <a:lnTo>
                      <a:pt x="17697" y="7922"/>
                    </a:lnTo>
                    <a:lnTo>
                      <a:pt x="35551" y="7922"/>
                    </a:lnTo>
                    <a:lnTo>
                      <a:pt x="36533" y="8952"/>
                    </a:lnTo>
                    <a:lnTo>
                      <a:pt x="36533" y="10900"/>
                    </a:lnTo>
                    <a:lnTo>
                      <a:pt x="36723" y="10900"/>
                    </a:lnTo>
                    <a:lnTo>
                      <a:pt x="36723" y="8872"/>
                    </a:lnTo>
                    <a:lnTo>
                      <a:pt x="35646" y="7732"/>
                    </a:lnTo>
                    <a:lnTo>
                      <a:pt x="17776" y="7732"/>
                    </a:lnTo>
                    <a:lnTo>
                      <a:pt x="11090" y="999"/>
                    </a:lnTo>
                    <a:lnTo>
                      <a:pt x="3042" y="999"/>
                    </a:lnTo>
                    <a:lnTo>
                      <a:pt x="206" y="3866"/>
                    </a:lnTo>
                    <a:lnTo>
                      <a:pt x="206" y="3866"/>
                    </a:lnTo>
                    <a:lnTo>
                      <a:pt x="238" y="2995"/>
                    </a:lnTo>
                    <a:lnTo>
                      <a:pt x="3121" y="206"/>
                    </a:lnTo>
                    <a:lnTo>
                      <a:pt x="11011" y="206"/>
                    </a:lnTo>
                    <a:lnTo>
                      <a:pt x="17697" y="7130"/>
                    </a:lnTo>
                    <a:lnTo>
                      <a:pt x="35900" y="7130"/>
                    </a:lnTo>
                    <a:lnTo>
                      <a:pt x="38910" y="10187"/>
                    </a:lnTo>
                    <a:lnTo>
                      <a:pt x="38910" y="12437"/>
                    </a:lnTo>
                    <a:lnTo>
                      <a:pt x="41682" y="15257"/>
                    </a:lnTo>
                    <a:lnTo>
                      <a:pt x="41682" y="17190"/>
                    </a:lnTo>
                    <a:lnTo>
                      <a:pt x="43060" y="18425"/>
                    </a:lnTo>
                    <a:lnTo>
                      <a:pt x="46609" y="18425"/>
                    </a:lnTo>
                    <a:lnTo>
                      <a:pt x="47892" y="17237"/>
                    </a:lnTo>
                    <a:lnTo>
                      <a:pt x="48748" y="17237"/>
                    </a:lnTo>
                    <a:lnTo>
                      <a:pt x="48748" y="17031"/>
                    </a:lnTo>
                    <a:lnTo>
                      <a:pt x="47813" y="17031"/>
                    </a:lnTo>
                    <a:lnTo>
                      <a:pt x="46530" y="18219"/>
                    </a:lnTo>
                    <a:lnTo>
                      <a:pt x="43140" y="18219"/>
                    </a:lnTo>
                    <a:lnTo>
                      <a:pt x="41872" y="17110"/>
                    </a:lnTo>
                    <a:lnTo>
                      <a:pt x="41872" y="15178"/>
                    </a:lnTo>
                    <a:lnTo>
                      <a:pt x="39100" y="12358"/>
                    </a:lnTo>
                    <a:lnTo>
                      <a:pt x="39100" y="10108"/>
                    </a:lnTo>
                    <a:lnTo>
                      <a:pt x="35979" y="6939"/>
                    </a:lnTo>
                    <a:lnTo>
                      <a:pt x="17776" y="6939"/>
                    </a:lnTo>
                    <a:lnTo>
                      <a:pt x="110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19"/>
              <p:cNvSpPr/>
              <p:nvPr/>
            </p:nvSpPr>
            <p:spPr>
              <a:xfrm>
                <a:off x="2445950" y="4313625"/>
                <a:ext cx="1144650" cy="383400"/>
              </a:xfrm>
              <a:custGeom>
                <a:rect b="b" l="l" r="r" t="t"/>
                <a:pathLst>
                  <a:path extrusionOk="0" h="15336" w="45786">
                    <a:moveTo>
                      <a:pt x="1806" y="0"/>
                    </a:moveTo>
                    <a:lnTo>
                      <a:pt x="0" y="1806"/>
                    </a:lnTo>
                    <a:lnTo>
                      <a:pt x="143" y="1949"/>
                    </a:lnTo>
                    <a:lnTo>
                      <a:pt x="1885" y="206"/>
                    </a:lnTo>
                    <a:lnTo>
                      <a:pt x="12975" y="206"/>
                    </a:lnTo>
                    <a:lnTo>
                      <a:pt x="19803" y="7129"/>
                    </a:lnTo>
                    <a:lnTo>
                      <a:pt x="35440" y="7129"/>
                    </a:lnTo>
                    <a:lnTo>
                      <a:pt x="37785" y="4753"/>
                    </a:lnTo>
                    <a:lnTo>
                      <a:pt x="41508" y="4753"/>
                    </a:lnTo>
                    <a:lnTo>
                      <a:pt x="42379" y="5609"/>
                    </a:lnTo>
                    <a:lnTo>
                      <a:pt x="42379" y="12120"/>
                    </a:lnTo>
                    <a:lnTo>
                      <a:pt x="45658" y="15336"/>
                    </a:lnTo>
                    <a:lnTo>
                      <a:pt x="45785" y="15193"/>
                    </a:lnTo>
                    <a:lnTo>
                      <a:pt x="42585" y="12025"/>
                    </a:lnTo>
                    <a:lnTo>
                      <a:pt x="42585" y="5529"/>
                    </a:lnTo>
                    <a:lnTo>
                      <a:pt x="41587" y="4563"/>
                    </a:lnTo>
                    <a:lnTo>
                      <a:pt x="37706" y="4563"/>
                    </a:lnTo>
                    <a:lnTo>
                      <a:pt x="35361" y="6939"/>
                    </a:lnTo>
                    <a:lnTo>
                      <a:pt x="19883" y="6939"/>
                    </a:lnTo>
                    <a:lnTo>
                      <a:pt x="130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19"/>
              <p:cNvSpPr/>
              <p:nvPr/>
            </p:nvSpPr>
            <p:spPr>
              <a:xfrm>
                <a:off x="2240775" y="4293825"/>
                <a:ext cx="1412000" cy="386175"/>
              </a:xfrm>
              <a:custGeom>
                <a:rect b="b" l="l" r="r" t="t"/>
                <a:pathLst>
                  <a:path extrusionOk="0" h="15447" w="56480">
                    <a:moveTo>
                      <a:pt x="1" y="0"/>
                    </a:moveTo>
                    <a:lnTo>
                      <a:pt x="1" y="206"/>
                    </a:lnTo>
                    <a:lnTo>
                      <a:pt x="21753" y="206"/>
                    </a:lnTo>
                    <a:lnTo>
                      <a:pt x="28565" y="6939"/>
                    </a:lnTo>
                    <a:lnTo>
                      <a:pt x="43077" y="6939"/>
                    </a:lnTo>
                    <a:lnTo>
                      <a:pt x="45437" y="4563"/>
                    </a:lnTo>
                    <a:lnTo>
                      <a:pt x="50554" y="4563"/>
                    </a:lnTo>
                    <a:lnTo>
                      <a:pt x="51378" y="5545"/>
                    </a:lnTo>
                    <a:lnTo>
                      <a:pt x="51378" y="12056"/>
                    </a:lnTo>
                    <a:lnTo>
                      <a:pt x="54737" y="15447"/>
                    </a:lnTo>
                    <a:lnTo>
                      <a:pt x="56480" y="15447"/>
                    </a:lnTo>
                    <a:lnTo>
                      <a:pt x="56480" y="15257"/>
                    </a:lnTo>
                    <a:lnTo>
                      <a:pt x="54816" y="15257"/>
                    </a:lnTo>
                    <a:lnTo>
                      <a:pt x="51584" y="11977"/>
                    </a:lnTo>
                    <a:lnTo>
                      <a:pt x="51584" y="5482"/>
                    </a:lnTo>
                    <a:lnTo>
                      <a:pt x="50649" y="4357"/>
                    </a:lnTo>
                    <a:lnTo>
                      <a:pt x="45358" y="4357"/>
                    </a:lnTo>
                    <a:lnTo>
                      <a:pt x="43013" y="6733"/>
                    </a:lnTo>
                    <a:lnTo>
                      <a:pt x="28676" y="6733"/>
                    </a:lnTo>
                    <a:lnTo>
                      <a:pt x="218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19"/>
              <p:cNvSpPr/>
              <p:nvPr/>
            </p:nvSpPr>
            <p:spPr>
              <a:xfrm>
                <a:off x="2789325" y="4230050"/>
                <a:ext cx="532725" cy="192525"/>
              </a:xfrm>
              <a:custGeom>
                <a:rect b="b" l="l" r="r" t="t"/>
                <a:pathLst>
                  <a:path extrusionOk="0" h="7701" w="21309">
                    <a:moveTo>
                      <a:pt x="127" y="1"/>
                    </a:moveTo>
                    <a:lnTo>
                      <a:pt x="1" y="143"/>
                    </a:lnTo>
                    <a:lnTo>
                      <a:pt x="6655" y="6512"/>
                    </a:lnTo>
                    <a:lnTo>
                      <a:pt x="9395" y="6512"/>
                    </a:lnTo>
                    <a:lnTo>
                      <a:pt x="10314" y="5720"/>
                    </a:lnTo>
                    <a:lnTo>
                      <a:pt x="11566" y="5720"/>
                    </a:lnTo>
                    <a:lnTo>
                      <a:pt x="13578" y="7700"/>
                    </a:lnTo>
                    <a:lnTo>
                      <a:pt x="20042" y="7700"/>
                    </a:lnTo>
                    <a:lnTo>
                      <a:pt x="21309" y="6322"/>
                    </a:lnTo>
                    <a:lnTo>
                      <a:pt x="15812" y="6322"/>
                    </a:lnTo>
                    <a:lnTo>
                      <a:pt x="14655" y="5419"/>
                    </a:lnTo>
                    <a:lnTo>
                      <a:pt x="14528" y="5577"/>
                    </a:lnTo>
                    <a:lnTo>
                      <a:pt x="15764" y="6512"/>
                    </a:lnTo>
                    <a:lnTo>
                      <a:pt x="20850" y="6512"/>
                    </a:lnTo>
                    <a:lnTo>
                      <a:pt x="19931" y="7510"/>
                    </a:lnTo>
                    <a:lnTo>
                      <a:pt x="13657" y="7510"/>
                    </a:lnTo>
                    <a:lnTo>
                      <a:pt x="11645" y="5530"/>
                    </a:lnTo>
                    <a:lnTo>
                      <a:pt x="10235" y="5530"/>
                    </a:lnTo>
                    <a:lnTo>
                      <a:pt x="9316" y="6322"/>
                    </a:lnTo>
                    <a:lnTo>
                      <a:pt x="6734" y="6322"/>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19"/>
              <p:cNvSpPr/>
              <p:nvPr/>
            </p:nvSpPr>
            <p:spPr>
              <a:xfrm>
                <a:off x="2367525" y="4264100"/>
                <a:ext cx="692350" cy="168375"/>
              </a:xfrm>
              <a:custGeom>
                <a:rect b="b" l="l" r="r" t="t"/>
                <a:pathLst>
                  <a:path extrusionOk="0" h="6735" w="27694">
                    <a:moveTo>
                      <a:pt x="0" y="1"/>
                    </a:moveTo>
                    <a:lnTo>
                      <a:pt x="0" y="207"/>
                    </a:lnTo>
                    <a:lnTo>
                      <a:pt x="16968" y="207"/>
                    </a:lnTo>
                    <a:lnTo>
                      <a:pt x="23558" y="6734"/>
                    </a:lnTo>
                    <a:lnTo>
                      <a:pt x="27693" y="6734"/>
                    </a:lnTo>
                    <a:lnTo>
                      <a:pt x="27693" y="6544"/>
                    </a:lnTo>
                    <a:lnTo>
                      <a:pt x="23638" y="6544"/>
                    </a:lnTo>
                    <a:lnTo>
                      <a:pt x="17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19"/>
              <p:cNvSpPr/>
              <p:nvPr/>
            </p:nvSpPr>
            <p:spPr>
              <a:xfrm>
                <a:off x="3275700" y="4830100"/>
                <a:ext cx="46750" cy="46350"/>
              </a:xfrm>
              <a:custGeom>
                <a:rect b="b" l="l" r="r" t="t"/>
                <a:pathLst>
                  <a:path extrusionOk="0" h="1854" w="1870">
                    <a:moveTo>
                      <a:pt x="935" y="0"/>
                    </a:moveTo>
                    <a:cubicBezTo>
                      <a:pt x="428" y="0"/>
                      <a:pt x="0" y="412"/>
                      <a:pt x="0" y="935"/>
                    </a:cubicBezTo>
                    <a:cubicBezTo>
                      <a:pt x="0" y="1442"/>
                      <a:pt x="428"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19"/>
              <p:cNvSpPr/>
              <p:nvPr/>
            </p:nvSpPr>
            <p:spPr>
              <a:xfrm>
                <a:off x="3835325" y="4745725"/>
                <a:ext cx="46375" cy="46750"/>
              </a:xfrm>
              <a:custGeom>
                <a:rect b="b" l="l" r="r" t="t"/>
                <a:pathLst>
                  <a:path extrusionOk="0" h="1870" w="1855">
                    <a:moveTo>
                      <a:pt x="936" y="1"/>
                    </a:moveTo>
                    <a:cubicBezTo>
                      <a:pt x="413" y="1"/>
                      <a:pt x="1" y="428"/>
                      <a:pt x="1" y="935"/>
                    </a:cubicBezTo>
                    <a:cubicBezTo>
                      <a:pt x="1" y="1442"/>
                      <a:pt x="413" y="1870"/>
                      <a:pt x="936" y="1870"/>
                    </a:cubicBezTo>
                    <a:cubicBezTo>
                      <a:pt x="1443" y="1870"/>
                      <a:pt x="1855" y="1442"/>
                      <a:pt x="1855" y="935"/>
                    </a:cubicBezTo>
                    <a:cubicBezTo>
                      <a:pt x="1855" y="428"/>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19"/>
              <p:cNvSpPr/>
              <p:nvPr/>
            </p:nvSpPr>
            <p:spPr>
              <a:xfrm>
                <a:off x="2419400" y="4344900"/>
                <a:ext cx="46375" cy="46375"/>
              </a:xfrm>
              <a:custGeom>
                <a:rect b="b" l="l" r="r" t="t"/>
                <a:pathLst>
                  <a:path extrusionOk="0" h="1855" w="1855">
                    <a:moveTo>
                      <a:pt x="920" y="1"/>
                    </a:moveTo>
                    <a:cubicBezTo>
                      <a:pt x="413" y="1"/>
                      <a:pt x="1" y="413"/>
                      <a:pt x="1" y="936"/>
                    </a:cubicBezTo>
                    <a:cubicBezTo>
                      <a:pt x="1" y="1443"/>
                      <a:pt x="413" y="1854"/>
                      <a:pt x="920" y="1854"/>
                    </a:cubicBezTo>
                    <a:cubicBezTo>
                      <a:pt x="1442" y="1854"/>
                      <a:pt x="1854" y="1443"/>
                      <a:pt x="1854" y="936"/>
                    </a:cubicBezTo>
                    <a:cubicBezTo>
                      <a:pt x="1854" y="413"/>
                      <a:pt x="1442" y="1"/>
                      <a:pt x="92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19"/>
              <p:cNvSpPr/>
              <p:nvPr/>
            </p:nvSpPr>
            <p:spPr>
              <a:xfrm>
                <a:off x="3038050" y="4404325"/>
                <a:ext cx="46775" cy="46350"/>
              </a:xfrm>
              <a:custGeom>
                <a:rect b="b" l="l" r="r" t="t"/>
                <a:pathLst>
                  <a:path extrusionOk="0" h="1854" w="1871">
                    <a:moveTo>
                      <a:pt x="936" y="0"/>
                    </a:moveTo>
                    <a:cubicBezTo>
                      <a:pt x="429" y="0"/>
                      <a:pt x="1" y="412"/>
                      <a:pt x="1" y="935"/>
                    </a:cubicBezTo>
                    <a:cubicBezTo>
                      <a:pt x="1" y="1442"/>
                      <a:pt x="429" y="1854"/>
                      <a:pt x="936" y="1854"/>
                    </a:cubicBezTo>
                    <a:cubicBezTo>
                      <a:pt x="1443" y="1854"/>
                      <a:pt x="1870" y="1442"/>
                      <a:pt x="1870" y="935"/>
                    </a:cubicBezTo>
                    <a:cubicBezTo>
                      <a:pt x="1870"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p19"/>
              <p:cNvSpPr/>
              <p:nvPr/>
            </p:nvSpPr>
            <p:spPr>
              <a:xfrm>
                <a:off x="2750925" y="4192425"/>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19"/>
              <p:cNvSpPr/>
              <p:nvPr/>
            </p:nvSpPr>
            <p:spPr>
              <a:xfrm>
                <a:off x="3374725" y="4592450"/>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19"/>
              <p:cNvSpPr/>
              <p:nvPr/>
            </p:nvSpPr>
            <p:spPr>
              <a:xfrm>
                <a:off x="3449175" y="4671675"/>
                <a:ext cx="46375" cy="46350"/>
              </a:xfrm>
              <a:custGeom>
                <a:rect b="b" l="l" r="r" t="t"/>
                <a:pathLst>
                  <a:path extrusionOk="0" h="1854" w="1855">
                    <a:moveTo>
                      <a:pt x="935" y="0"/>
                    </a:moveTo>
                    <a:cubicBezTo>
                      <a:pt x="412" y="0"/>
                      <a:pt x="0" y="412"/>
                      <a:pt x="0" y="935"/>
                    </a:cubicBezTo>
                    <a:cubicBezTo>
                      <a:pt x="0" y="1442"/>
                      <a:pt x="412" y="1854"/>
                      <a:pt x="935" y="1854"/>
                    </a:cubicBezTo>
                    <a:cubicBezTo>
                      <a:pt x="1442" y="1854"/>
                      <a:pt x="1854" y="1442"/>
                      <a:pt x="1854" y="935"/>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1" name="Google Shape;971;p19"/>
              <p:cNvSpPr/>
              <p:nvPr/>
            </p:nvSpPr>
            <p:spPr>
              <a:xfrm>
                <a:off x="3704250" y="4733450"/>
                <a:ext cx="51500" cy="51500"/>
              </a:xfrm>
              <a:custGeom>
                <a:rect b="b" l="l" r="r" t="t"/>
                <a:pathLst>
                  <a:path extrusionOk="0" h="2060" w="2060">
                    <a:moveTo>
                      <a:pt x="1030" y="206"/>
                    </a:moveTo>
                    <a:cubicBezTo>
                      <a:pt x="1473" y="206"/>
                      <a:pt x="1854" y="571"/>
                      <a:pt x="1854" y="1030"/>
                    </a:cubicBezTo>
                    <a:cubicBezTo>
                      <a:pt x="1854" y="1490"/>
                      <a:pt x="1473" y="1870"/>
                      <a:pt x="1030" y="1870"/>
                    </a:cubicBezTo>
                    <a:cubicBezTo>
                      <a:pt x="570" y="1870"/>
                      <a:pt x="190" y="1490"/>
                      <a:pt x="190" y="1030"/>
                    </a:cubicBezTo>
                    <a:cubicBezTo>
                      <a:pt x="190" y="571"/>
                      <a:pt x="570" y="206"/>
                      <a:pt x="1030" y="206"/>
                    </a:cubicBezTo>
                    <a:close/>
                    <a:moveTo>
                      <a:pt x="1030" y="0"/>
                    </a:moveTo>
                    <a:cubicBezTo>
                      <a:pt x="444" y="0"/>
                      <a:pt x="0" y="476"/>
                      <a:pt x="0" y="1030"/>
                    </a:cubicBezTo>
                    <a:cubicBezTo>
                      <a:pt x="0" y="1601"/>
                      <a:pt x="475" y="2060"/>
                      <a:pt x="1030" y="2060"/>
                    </a:cubicBezTo>
                    <a:cubicBezTo>
                      <a:pt x="1600" y="2060"/>
                      <a:pt x="2060" y="1585"/>
                      <a:pt x="2060" y="1030"/>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2" name="Google Shape;972;p19"/>
              <p:cNvSpPr/>
              <p:nvPr/>
            </p:nvSpPr>
            <p:spPr>
              <a:xfrm>
                <a:off x="3649575" y="4649075"/>
                <a:ext cx="51525" cy="51925"/>
              </a:xfrm>
              <a:custGeom>
                <a:rect b="b" l="l" r="r" t="t"/>
                <a:pathLst>
                  <a:path extrusionOk="0" h="2077" w="2061">
                    <a:moveTo>
                      <a:pt x="1031" y="207"/>
                    </a:moveTo>
                    <a:cubicBezTo>
                      <a:pt x="1490" y="207"/>
                      <a:pt x="1870" y="587"/>
                      <a:pt x="1870" y="1047"/>
                    </a:cubicBezTo>
                    <a:cubicBezTo>
                      <a:pt x="1870" y="1490"/>
                      <a:pt x="1490" y="1870"/>
                      <a:pt x="1031" y="1870"/>
                    </a:cubicBezTo>
                    <a:cubicBezTo>
                      <a:pt x="571" y="1870"/>
                      <a:pt x="207" y="1490"/>
                      <a:pt x="207" y="1047"/>
                    </a:cubicBezTo>
                    <a:cubicBezTo>
                      <a:pt x="207" y="587"/>
                      <a:pt x="571" y="207"/>
                      <a:pt x="1031" y="207"/>
                    </a:cubicBezTo>
                    <a:close/>
                    <a:moveTo>
                      <a:pt x="1031" y="1"/>
                    </a:moveTo>
                    <a:cubicBezTo>
                      <a:pt x="460" y="1"/>
                      <a:pt x="1" y="492"/>
                      <a:pt x="1" y="1047"/>
                    </a:cubicBezTo>
                    <a:cubicBezTo>
                      <a:pt x="1" y="1617"/>
                      <a:pt x="476" y="2076"/>
                      <a:pt x="1031" y="2076"/>
                    </a:cubicBezTo>
                    <a:cubicBezTo>
                      <a:pt x="1601" y="2076"/>
                      <a:pt x="2060" y="1601"/>
                      <a:pt x="2060" y="1047"/>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19"/>
              <p:cNvSpPr/>
              <p:nvPr/>
            </p:nvSpPr>
            <p:spPr>
              <a:xfrm>
                <a:off x="3575525" y="4688700"/>
                <a:ext cx="51500" cy="51900"/>
              </a:xfrm>
              <a:custGeom>
                <a:rect b="b" l="l" r="r" t="t"/>
                <a:pathLst>
                  <a:path extrusionOk="0" h="2076" w="2060">
                    <a:moveTo>
                      <a:pt x="1030" y="206"/>
                    </a:moveTo>
                    <a:cubicBezTo>
                      <a:pt x="1474" y="206"/>
                      <a:pt x="1854" y="586"/>
                      <a:pt x="1854" y="1046"/>
                    </a:cubicBezTo>
                    <a:cubicBezTo>
                      <a:pt x="1854" y="1489"/>
                      <a:pt x="1474" y="1870"/>
                      <a:pt x="1030" y="1870"/>
                    </a:cubicBezTo>
                    <a:cubicBezTo>
                      <a:pt x="571" y="1870"/>
                      <a:pt x="190" y="1489"/>
                      <a:pt x="190" y="1046"/>
                    </a:cubicBezTo>
                    <a:cubicBezTo>
                      <a:pt x="190" y="586"/>
                      <a:pt x="571" y="206"/>
                      <a:pt x="1030" y="206"/>
                    </a:cubicBezTo>
                    <a:close/>
                    <a:moveTo>
                      <a:pt x="1030" y="0"/>
                    </a:moveTo>
                    <a:cubicBezTo>
                      <a:pt x="444" y="0"/>
                      <a:pt x="0" y="491"/>
                      <a:pt x="0" y="1046"/>
                    </a:cubicBezTo>
                    <a:cubicBezTo>
                      <a:pt x="0" y="1616"/>
                      <a:pt x="475" y="2076"/>
                      <a:pt x="1030" y="2076"/>
                    </a:cubicBezTo>
                    <a:cubicBezTo>
                      <a:pt x="1600" y="2076"/>
                      <a:pt x="2060" y="1600"/>
                      <a:pt x="2060" y="1046"/>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19"/>
              <p:cNvSpPr/>
              <p:nvPr/>
            </p:nvSpPr>
            <p:spPr>
              <a:xfrm>
                <a:off x="3110150" y="4327475"/>
                <a:ext cx="51500" cy="51525"/>
              </a:xfrm>
              <a:custGeom>
                <a:rect b="b" l="l" r="r" t="t"/>
                <a:pathLst>
                  <a:path extrusionOk="0" h="2061" w="2060">
                    <a:moveTo>
                      <a:pt x="1030" y="207"/>
                    </a:moveTo>
                    <a:cubicBezTo>
                      <a:pt x="1474" y="207"/>
                      <a:pt x="1854" y="571"/>
                      <a:pt x="1854" y="1031"/>
                    </a:cubicBezTo>
                    <a:cubicBezTo>
                      <a:pt x="1854" y="1490"/>
                      <a:pt x="1474" y="1870"/>
                      <a:pt x="1030" y="1870"/>
                    </a:cubicBezTo>
                    <a:cubicBezTo>
                      <a:pt x="571" y="1870"/>
                      <a:pt x="190" y="1490"/>
                      <a:pt x="190" y="1031"/>
                    </a:cubicBezTo>
                    <a:cubicBezTo>
                      <a:pt x="190" y="571"/>
                      <a:pt x="571" y="207"/>
                      <a:pt x="1030" y="207"/>
                    </a:cubicBezTo>
                    <a:close/>
                    <a:moveTo>
                      <a:pt x="1030" y="1"/>
                    </a:moveTo>
                    <a:cubicBezTo>
                      <a:pt x="444" y="1"/>
                      <a:pt x="0" y="476"/>
                      <a:pt x="0" y="1031"/>
                    </a:cubicBezTo>
                    <a:cubicBezTo>
                      <a:pt x="0" y="1601"/>
                      <a:pt x="475" y="2060"/>
                      <a:pt x="1030" y="2060"/>
                    </a:cubicBezTo>
                    <a:cubicBezTo>
                      <a:pt x="1600" y="2060"/>
                      <a:pt x="2060" y="1585"/>
                      <a:pt x="2060" y="1031"/>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19"/>
              <p:cNvSpPr/>
              <p:nvPr/>
            </p:nvSpPr>
            <p:spPr>
              <a:xfrm>
                <a:off x="2191675" y="4270450"/>
                <a:ext cx="51500" cy="51500"/>
              </a:xfrm>
              <a:custGeom>
                <a:rect b="b" l="l" r="r" t="t"/>
                <a:pathLst>
                  <a:path extrusionOk="0" h="2060" w="2060">
                    <a:moveTo>
                      <a:pt x="1030" y="206"/>
                    </a:moveTo>
                    <a:cubicBezTo>
                      <a:pt x="1490" y="206"/>
                      <a:pt x="1854" y="587"/>
                      <a:pt x="1854" y="1030"/>
                    </a:cubicBezTo>
                    <a:cubicBezTo>
                      <a:pt x="1854" y="1490"/>
                      <a:pt x="1490" y="1870"/>
                      <a:pt x="1030" y="1870"/>
                    </a:cubicBezTo>
                    <a:cubicBezTo>
                      <a:pt x="571" y="1870"/>
                      <a:pt x="190" y="1490"/>
                      <a:pt x="190" y="1030"/>
                    </a:cubicBezTo>
                    <a:cubicBezTo>
                      <a:pt x="190" y="587"/>
                      <a:pt x="571" y="206"/>
                      <a:pt x="1030" y="206"/>
                    </a:cubicBezTo>
                    <a:close/>
                    <a:moveTo>
                      <a:pt x="1030" y="0"/>
                    </a:moveTo>
                    <a:cubicBezTo>
                      <a:pt x="444" y="0"/>
                      <a:pt x="0" y="476"/>
                      <a:pt x="0" y="1030"/>
                    </a:cubicBezTo>
                    <a:cubicBezTo>
                      <a:pt x="0" y="1616"/>
                      <a:pt x="476" y="2060"/>
                      <a:pt x="1030" y="2060"/>
                    </a:cubicBezTo>
                    <a:cubicBezTo>
                      <a:pt x="1585" y="2060"/>
                      <a:pt x="2060" y="1616"/>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19"/>
              <p:cNvSpPr/>
              <p:nvPr/>
            </p:nvSpPr>
            <p:spPr>
              <a:xfrm>
                <a:off x="2318400" y="4236000"/>
                <a:ext cx="51525" cy="51500"/>
              </a:xfrm>
              <a:custGeom>
                <a:rect b="b" l="l" r="r" t="t"/>
                <a:pathLst>
                  <a:path extrusionOk="0" h="2060" w="2061">
                    <a:moveTo>
                      <a:pt x="1031" y="222"/>
                    </a:moveTo>
                    <a:cubicBezTo>
                      <a:pt x="1490" y="222"/>
                      <a:pt x="1855" y="586"/>
                      <a:pt x="1855" y="1046"/>
                    </a:cubicBezTo>
                    <a:cubicBezTo>
                      <a:pt x="1855" y="1505"/>
                      <a:pt x="1490" y="1885"/>
                      <a:pt x="1031" y="1885"/>
                    </a:cubicBezTo>
                    <a:cubicBezTo>
                      <a:pt x="571" y="1885"/>
                      <a:pt x="191" y="1505"/>
                      <a:pt x="191" y="1046"/>
                    </a:cubicBezTo>
                    <a:cubicBezTo>
                      <a:pt x="191" y="586"/>
                      <a:pt x="571" y="222"/>
                      <a:pt x="1031" y="222"/>
                    </a:cubicBezTo>
                    <a:close/>
                    <a:moveTo>
                      <a:pt x="1031" y="0"/>
                    </a:moveTo>
                    <a:cubicBezTo>
                      <a:pt x="460" y="0"/>
                      <a:pt x="1" y="475"/>
                      <a:pt x="1" y="1030"/>
                    </a:cubicBezTo>
                    <a:cubicBezTo>
                      <a:pt x="1" y="1600"/>
                      <a:pt x="476" y="2060"/>
                      <a:pt x="1031" y="2060"/>
                    </a:cubicBezTo>
                    <a:cubicBezTo>
                      <a:pt x="1601" y="2060"/>
                      <a:pt x="2060" y="1600"/>
                      <a:pt x="2060" y="1030"/>
                    </a:cubicBezTo>
                    <a:cubicBezTo>
                      <a:pt x="2060"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7" name="Google Shape;977;p19"/>
              <p:cNvSpPr/>
              <p:nvPr/>
            </p:nvSpPr>
            <p:spPr>
              <a:xfrm>
                <a:off x="2383750" y="4433225"/>
                <a:ext cx="51525" cy="51925"/>
              </a:xfrm>
              <a:custGeom>
                <a:rect b="b" l="l" r="r" t="t"/>
                <a:pathLst>
                  <a:path extrusionOk="0" h="2077" w="2061">
                    <a:moveTo>
                      <a:pt x="1031" y="223"/>
                    </a:moveTo>
                    <a:cubicBezTo>
                      <a:pt x="1490" y="223"/>
                      <a:pt x="1855" y="587"/>
                      <a:pt x="1855" y="1062"/>
                    </a:cubicBezTo>
                    <a:cubicBezTo>
                      <a:pt x="1855" y="1522"/>
                      <a:pt x="1490" y="1886"/>
                      <a:pt x="1031" y="1886"/>
                    </a:cubicBezTo>
                    <a:cubicBezTo>
                      <a:pt x="571" y="1886"/>
                      <a:pt x="191" y="1522"/>
                      <a:pt x="191" y="1062"/>
                    </a:cubicBezTo>
                    <a:cubicBezTo>
                      <a:pt x="191" y="603"/>
                      <a:pt x="571" y="223"/>
                      <a:pt x="1031" y="223"/>
                    </a:cubicBezTo>
                    <a:close/>
                    <a:moveTo>
                      <a:pt x="1031" y="1"/>
                    </a:moveTo>
                    <a:cubicBezTo>
                      <a:pt x="460" y="1"/>
                      <a:pt x="1" y="492"/>
                      <a:pt x="1" y="1031"/>
                    </a:cubicBezTo>
                    <a:cubicBezTo>
                      <a:pt x="1" y="1617"/>
                      <a:pt x="476" y="2076"/>
                      <a:pt x="1031" y="2076"/>
                    </a:cubicBezTo>
                    <a:cubicBezTo>
                      <a:pt x="1601" y="2076"/>
                      <a:pt x="2060" y="1617"/>
                      <a:pt x="2060" y="1031"/>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978" name="Google Shape;978;p19"/>
            <p:cNvPicPr preferRelativeResize="0"/>
            <p:nvPr/>
          </p:nvPicPr>
          <p:blipFill>
            <a:blip r:embed="rId3">
              <a:alphaModFix amt="40000"/>
            </a:blip>
            <a:stretch>
              <a:fillRect/>
            </a:stretch>
          </p:blipFill>
          <p:spPr>
            <a:xfrm>
              <a:off x="7605625" y="-275350"/>
              <a:ext cx="1177350" cy="1177350"/>
            </a:xfrm>
            <a:prstGeom prst="rect">
              <a:avLst/>
            </a:prstGeom>
            <a:noFill/>
            <a:ln>
              <a:noFill/>
            </a:ln>
          </p:spPr>
        </p:pic>
        <p:pic>
          <p:nvPicPr>
            <p:cNvPr id="979" name="Google Shape;979;p19"/>
            <p:cNvPicPr preferRelativeResize="0"/>
            <p:nvPr/>
          </p:nvPicPr>
          <p:blipFill>
            <a:blip r:embed="rId3">
              <a:alphaModFix amt="40000"/>
            </a:blip>
            <a:stretch>
              <a:fillRect/>
            </a:stretch>
          </p:blipFill>
          <p:spPr>
            <a:xfrm>
              <a:off x="8200350" y="289625"/>
              <a:ext cx="1177350" cy="1177350"/>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_1">
    <p:spTree>
      <p:nvGrpSpPr>
        <p:cNvPr id="980" name="Shape 980"/>
        <p:cNvGrpSpPr/>
        <p:nvPr/>
      </p:nvGrpSpPr>
      <p:grpSpPr>
        <a:xfrm>
          <a:off x="0" y="0"/>
          <a:ext cx="0" cy="0"/>
          <a:chOff x="0" y="0"/>
          <a:chExt cx="0" cy="0"/>
        </a:xfrm>
      </p:grpSpPr>
      <p:pic>
        <p:nvPicPr>
          <p:cNvPr id="981" name="Google Shape;981;p20"/>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982" name="Google Shape;982;p20"/>
          <p:cNvSpPr txBox="1"/>
          <p:nvPr>
            <p:ph idx="1" type="subTitle"/>
          </p:nvPr>
        </p:nvSpPr>
        <p:spPr>
          <a:xfrm>
            <a:off x="862425" y="1208737"/>
            <a:ext cx="3441300" cy="4848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983" name="Google Shape;983;p20"/>
          <p:cNvSpPr txBox="1"/>
          <p:nvPr>
            <p:ph idx="2" type="subTitle"/>
          </p:nvPr>
        </p:nvSpPr>
        <p:spPr>
          <a:xfrm>
            <a:off x="862435" y="1693537"/>
            <a:ext cx="3441300" cy="12126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984" name="Google Shape;984;p20"/>
          <p:cNvSpPr txBox="1"/>
          <p:nvPr>
            <p:ph idx="3" type="subTitle"/>
          </p:nvPr>
        </p:nvSpPr>
        <p:spPr>
          <a:xfrm>
            <a:off x="4840290" y="1693537"/>
            <a:ext cx="3441300" cy="12126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985" name="Google Shape;985;p20"/>
          <p:cNvSpPr txBox="1"/>
          <p:nvPr>
            <p:ph idx="4" type="subTitle"/>
          </p:nvPr>
        </p:nvSpPr>
        <p:spPr>
          <a:xfrm>
            <a:off x="862410" y="3312062"/>
            <a:ext cx="3441300" cy="12126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986" name="Google Shape;986;p20"/>
          <p:cNvSpPr txBox="1"/>
          <p:nvPr>
            <p:ph idx="5" type="subTitle"/>
          </p:nvPr>
        </p:nvSpPr>
        <p:spPr>
          <a:xfrm>
            <a:off x="4840263" y="3312062"/>
            <a:ext cx="3441300" cy="12126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987" name="Google Shape;987;p2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988" name="Google Shape;988;p20"/>
          <p:cNvSpPr txBox="1"/>
          <p:nvPr>
            <p:ph idx="6" type="subTitle"/>
          </p:nvPr>
        </p:nvSpPr>
        <p:spPr>
          <a:xfrm>
            <a:off x="862425" y="2827262"/>
            <a:ext cx="3441300" cy="4848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989" name="Google Shape;989;p20"/>
          <p:cNvSpPr txBox="1"/>
          <p:nvPr>
            <p:ph idx="7" type="subTitle"/>
          </p:nvPr>
        </p:nvSpPr>
        <p:spPr>
          <a:xfrm>
            <a:off x="4840284" y="1208737"/>
            <a:ext cx="3441300" cy="4848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990" name="Google Shape;990;p20"/>
          <p:cNvSpPr txBox="1"/>
          <p:nvPr>
            <p:ph idx="8" type="subTitle"/>
          </p:nvPr>
        </p:nvSpPr>
        <p:spPr>
          <a:xfrm>
            <a:off x="4840284" y="2827262"/>
            <a:ext cx="3441300" cy="4848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grpSp>
        <p:nvGrpSpPr>
          <p:cNvPr id="991" name="Google Shape;991;p20"/>
          <p:cNvGrpSpPr/>
          <p:nvPr/>
        </p:nvGrpSpPr>
        <p:grpSpPr>
          <a:xfrm>
            <a:off x="-1776656" y="2034654"/>
            <a:ext cx="3040006" cy="1757025"/>
            <a:chOff x="-1776656" y="2034654"/>
            <a:chExt cx="3040006" cy="1757025"/>
          </a:xfrm>
        </p:grpSpPr>
        <p:grpSp>
          <p:nvGrpSpPr>
            <p:cNvPr id="992" name="Google Shape;992;p20"/>
            <p:cNvGrpSpPr/>
            <p:nvPr/>
          </p:nvGrpSpPr>
          <p:grpSpPr>
            <a:xfrm flipH="1">
              <a:off x="-1776656" y="2034654"/>
              <a:ext cx="2590356" cy="1757025"/>
              <a:chOff x="2280775" y="570800"/>
              <a:chExt cx="1702725" cy="1154950"/>
            </a:xfrm>
          </p:grpSpPr>
          <p:sp>
            <p:nvSpPr>
              <p:cNvPr id="993" name="Google Shape;993;p20"/>
              <p:cNvSpPr/>
              <p:nvPr/>
            </p:nvSpPr>
            <p:spPr>
              <a:xfrm>
                <a:off x="2562775" y="1179175"/>
                <a:ext cx="1420725" cy="546575"/>
              </a:xfrm>
              <a:custGeom>
                <a:rect b="b" l="l" r="r" t="t"/>
                <a:pathLst>
                  <a:path extrusionOk="0" h="21863" w="56829">
                    <a:moveTo>
                      <a:pt x="143" y="0"/>
                    </a:moveTo>
                    <a:lnTo>
                      <a:pt x="1" y="143"/>
                    </a:lnTo>
                    <a:lnTo>
                      <a:pt x="777" y="871"/>
                    </a:lnTo>
                    <a:lnTo>
                      <a:pt x="777" y="6495"/>
                    </a:lnTo>
                    <a:lnTo>
                      <a:pt x="15843" y="21831"/>
                    </a:lnTo>
                    <a:lnTo>
                      <a:pt x="15875" y="21863"/>
                    </a:lnTo>
                    <a:lnTo>
                      <a:pt x="56828" y="21863"/>
                    </a:lnTo>
                    <a:lnTo>
                      <a:pt x="56828" y="21673"/>
                    </a:lnTo>
                    <a:lnTo>
                      <a:pt x="15954" y="21673"/>
                    </a:lnTo>
                    <a:lnTo>
                      <a:pt x="983" y="6416"/>
                    </a:lnTo>
                    <a:lnTo>
                      <a:pt x="983" y="776"/>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20"/>
              <p:cNvSpPr/>
              <p:nvPr/>
            </p:nvSpPr>
            <p:spPr>
              <a:xfrm>
                <a:off x="2385350" y="1087275"/>
                <a:ext cx="1598150" cy="574325"/>
              </a:xfrm>
              <a:custGeom>
                <a:rect b="b" l="l" r="r" t="t"/>
                <a:pathLst>
                  <a:path extrusionOk="0" h="22973" w="63926">
                    <a:moveTo>
                      <a:pt x="1901" y="1"/>
                    </a:moveTo>
                    <a:lnTo>
                      <a:pt x="0" y="1886"/>
                    </a:lnTo>
                    <a:lnTo>
                      <a:pt x="127" y="2013"/>
                    </a:lnTo>
                    <a:lnTo>
                      <a:pt x="1981" y="191"/>
                    </a:lnTo>
                    <a:lnTo>
                      <a:pt x="9363" y="191"/>
                    </a:lnTo>
                    <a:lnTo>
                      <a:pt x="9854" y="824"/>
                    </a:lnTo>
                    <a:lnTo>
                      <a:pt x="9854" y="8096"/>
                    </a:lnTo>
                    <a:lnTo>
                      <a:pt x="24636" y="22972"/>
                    </a:lnTo>
                    <a:lnTo>
                      <a:pt x="63925" y="22972"/>
                    </a:lnTo>
                    <a:lnTo>
                      <a:pt x="63925" y="22766"/>
                    </a:lnTo>
                    <a:lnTo>
                      <a:pt x="24715" y="22766"/>
                    </a:lnTo>
                    <a:lnTo>
                      <a:pt x="10060" y="8017"/>
                    </a:lnTo>
                    <a:lnTo>
                      <a:pt x="10060" y="745"/>
                    </a:lnTo>
                    <a:lnTo>
                      <a:pt x="94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20"/>
              <p:cNvSpPr/>
              <p:nvPr/>
            </p:nvSpPr>
            <p:spPr>
              <a:xfrm>
                <a:off x="2329900" y="1057575"/>
                <a:ext cx="1653600" cy="579075"/>
              </a:xfrm>
              <a:custGeom>
                <a:rect b="b" l="l" r="r" t="t"/>
                <a:pathLst>
                  <a:path extrusionOk="0" h="23163" w="66144">
                    <a:moveTo>
                      <a:pt x="0" y="0"/>
                    </a:moveTo>
                    <a:lnTo>
                      <a:pt x="0" y="190"/>
                    </a:lnTo>
                    <a:lnTo>
                      <a:pt x="12278" y="190"/>
                    </a:lnTo>
                    <a:lnTo>
                      <a:pt x="13070" y="808"/>
                    </a:lnTo>
                    <a:lnTo>
                      <a:pt x="13070" y="8777"/>
                    </a:lnTo>
                    <a:lnTo>
                      <a:pt x="27297" y="23131"/>
                    </a:lnTo>
                    <a:lnTo>
                      <a:pt x="27329" y="23162"/>
                    </a:lnTo>
                    <a:lnTo>
                      <a:pt x="66143" y="23162"/>
                    </a:lnTo>
                    <a:lnTo>
                      <a:pt x="66143" y="22972"/>
                    </a:lnTo>
                    <a:lnTo>
                      <a:pt x="27408" y="22972"/>
                    </a:lnTo>
                    <a:lnTo>
                      <a:pt x="13261" y="8698"/>
                    </a:lnTo>
                    <a:lnTo>
                      <a:pt x="13261" y="713"/>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20"/>
              <p:cNvSpPr/>
              <p:nvPr/>
            </p:nvSpPr>
            <p:spPr>
              <a:xfrm>
                <a:off x="2547725" y="1017975"/>
                <a:ext cx="1435775" cy="598875"/>
              </a:xfrm>
              <a:custGeom>
                <a:rect b="b" l="l" r="r" t="t"/>
                <a:pathLst>
                  <a:path extrusionOk="0" h="23955" w="57431">
                    <a:moveTo>
                      <a:pt x="1" y="0"/>
                    </a:moveTo>
                    <a:lnTo>
                      <a:pt x="1" y="190"/>
                    </a:lnTo>
                    <a:lnTo>
                      <a:pt x="4310" y="190"/>
                    </a:lnTo>
                    <a:lnTo>
                      <a:pt x="5340" y="1172"/>
                    </a:lnTo>
                    <a:lnTo>
                      <a:pt x="5340" y="9854"/>
                    </a:lnTo>
                    <a:lnTo>
                      <a:pt x="19059" y="23922"/>
                    </a:lnTo>
                    <a:lnTo>
                      <a:pt x="19091" y="23954"/>
                    </a:lnTo>
                    <a:lnTo>
                      <a:pt x="57430" y="23954"/>
                    </a:lnTo>
                    <a:lnTo>
                      <a:pt x="57430" y="23764"/>
                    </a:lnTo>
                    <a:lnTo>
                      <a:pt x="19186" y="23764"/>
                    </a:lnTo>
                    <a:lnTo>
                      <a:pt x="5546" y="9775"/>
                    </a:lnTo>
                    <a:lnTo>
                      <a:pt x="5546" y="1093"/>
                    </a:lnTo>
                    <a:lnTo>
                      <a:pt x="43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20"/>
              <p:cNvSpPr/>
              <p:nvPr/>
            </p:nvSpPr>
            <p:spPr>
              <a:xfrm>
                <a:off x="2442775" y="978350"/>
                <a:ext cx="1540725" cy="613925"/>
              </a:xfrm>
              <a:custGeom>
                <a:rect b="b" l="l" r="r" t="t"/>
                <a:pathLst>
                  <a:path extrusionOk="0" h="24557" w="61629">
                    <a:moveTo>
                      <a:pt x="0" y="1"/>
                    </a:moveTo>
                    <a:lnTo>
                      <a:pt x="0" y="191"/>
                    </a:lnTo>
                    <a:lnTo>
                      <a:pt x="9126" y="191"/>
                    </a:lnTo>
                    <a:lnTo>
                      <a:pt x="10330" y="1522"/>
                    </a:lnTo>
                    <a:lnTo>
                      <a:pt x="10330" y="10948"/>
                    </a:lnTo>
                    <a:lnTo>
                      <a:pt x="23733" y="24509"/>
                    </a:lnTo>
                    <a:lnTo>
                      <a:pt x="23780" y="24557"/>
                    </a:lnTo>
                    <a:lnTo>
                      <a:pt x="61628" y="24557"/>
                    </a:lnTo>
                    <a:lnTo>
                      <a:pt x="61628" y="24351"/>
                    </a:lnTo>
                    <a:lnTo>
                      <a:pt x="23859" y="24351"/>
                    </a:lnTo>
                    <a:lnTo>
                      <a:pt x="10536" y="10869"/>
                    </a:lnTo>
                    <a:lnTo>
                      <a:pt x="10536" y="1442"/>
                    </a:lnTo>
                    <a:lnTo>
                      <a:pt x="92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20"/>
              <p:cNvSpPr/>
              <p:nvPr/>
            </p:nvSpPr>
            <p:spPr>
              <a:xfrm>
                <a:off x="2676850" y="934800"/>
                <a:ext cx="1306650" cy="637675"/>
              </a:xfrm>
              <a:custGeom>
                <a:rect b="b" l="l" r="r" t="t"/>
                <a:pathLst>
                  <a:path extrusionOk="0" h="25507" w="52266">
                    <a:moveTo>
                      <a:pt x="143" y="0"/>
                    </a:moveTo>
                    <a:lnTo>
                      <a:pt x="0" y="143"/>
                    </a:lnTo>
                    <a:lnTo>
                      <a:pt x="1965" y="2060"/>
                    </a:lnTo>
                    <a:lnTo>
                      <a:pt x="1965" y="12183"/>
                    </a:lnTo>
                    <a:lnTo>
                      <a:pt x="14845" y="25459"/>
                    </a:lnTo>
                    <a:lnTo>
                      <a:pt x="14892" y="25507"/>
                    </a:lnTo>
                    <a:lnTo>
                      <a:pt x="52265" y="25507"/>
                    </a:lnTo>
                    <a:lnTo>
                      <a:pt x="52265" y="25301"/>
                    </a:lnTo>
                    <a:lnTo>
                      <a:pt x="14972" y="25301"/>
                    </a:lnTo>
                    <a:lnTo>
                      <a:pt x="2155" y="12104"/>
                    </a:lnTo>
                    <a:lnTo>
                      <a:pt x="2155" y="1980"/>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20"/>
              <p:cNvSpPr/>
              <p:nvPr/>
            </p:nvSpPr>
            <p:spPr>
              <a:xfrm>
                <a:off x="2508525" y="824675"/>
                <a:ext cx="1474975" cy="722850"/>
              </a:xfrm>
              <a:custGeom>
                <a:rect b="b" l="l" r="r" t="t"/>
                <a:pathLst>
                  <a:path extrusionOk="0" h="28914" w="58999">
                    <a:moveTo>
                      <a:pt x="3391" y="1"/>
                    </a:moveTo>
                    <a:lnTo>
                      <a:pt x="0" y="3439"/>
                    </a:lnTo>
                    <a:lnTo>
                      <a:pt x="143" y="3565"/>
                    </a:lnTo>
                    <a:lnTo>
                      <a:pt x="3470" y="207"/>
                    </a:lnTo>
                    <a:lnTo>
                      <a:pt x="6337" y="207"/>
                    </a:lnTo>
                    <a:lnTo>
                      <a:pt x="9490" y="3407"/>
                    </a:lnTo>
                    <a:lnTo>
                      <a:pt x="9490" y="16081"/>
                    </a:lnTo>
                    <a:lnTo>
                      <a:pt x="22085" y="28882"/>
                    </a:lnTo>
                    <a:lnTo>
                      <a:pt x="22101" y="28914"/>
                    </a:lnTo>
                    <a:lnTo>
                      <a:pt x="58998" y="28914"/>
                    </a:lnTo>
                    <a:lnTo>
                      <a:pt x="58998" y="28724"/>
                    </a:lnTo>
                    <a:lnTo>
                      <a:pt x="22180" y="28724"/>
                    </a:lnTo>
                    <a:lnTo>
                      <a:pt x="9680" y="16002"/>
                    </a:lnTo>
                    <a:lnTo>
                      <a:pt x="9680" y="3328"/>
                    </a:lnTo>
                    <a:lnTo>
                      <a:pt x="64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20"/>
              <p:cNvSpPr/>
              <p:nvPr/>
            </p:nvSpPr>
            <p:spPr>
              <a:xfrm>
                <a:off x="2413850" y="804875"/>
                <a:ext cx="1569650" cy="718100"/>
              </a:xfrm>
              <a:custGeom>
                <a:rect b="b" l="l" r="r" t="t"/>
                <a:pathLst>
                  <a:path extrusionOk="0" h="28724" w="62786">
                    <a:moveTo>
                      <a:pt x="7178" y="1"/>
                    </a:moveTo>
                    <a:lnTo>
                      <a:pt x="4738" y="2377"/>
                    </a:lnTo>
                    <a:lnTo>
                      <a:pt x="1" y="2377"/>
                    </a:lnTo>
                    <a:lnTo>
                      <a:pt x="1" y="2583"/>
                    </a:lnTo>
                    <a:lnTo>
                      <a:pt x="4817" y="2583"/>
                    </a:lnTo>
                    <a:lnTo>
                      <a:pt x="7257" y="207"/>
                    </a:lnTo>
                    <a:lnTo>
                      <a:pt x="10901" y="207"/>
                    </a:lnTo>
                    <a:lnTo>
                      <a:pt x="14259" y="3597"/>
                    </a:lnTo>
                    <a:lnTo>
                      <a:pt x="14259" y="16382"/>
                    </a:lnTo>
                    <a:lnTo>
                      <a:pt x="26347" y="28676"/>
                    </a:lnTo>
                    <a:lnTo>
                      <a:pt x="26363" y="28723"/>
                    </a:lnTo>
                    <a:lnTo>
                      <a:pt x="62785" y="28723"/>
                    </a:lnTo>
                    <a:lnTo>
                      <a:pt x="62785" y="28517"/>
                    </a:lnTo>
                    <a:lnTo>
                      <a:pt x="26442" y="28517"/>
                    </a:lnTo>
                    <a:lnTo>
                      <a:pt x="14465" y="16303"/>
                    </a:lnTo>
                    <a:lnTo>
                      <a:pt x="14465" y="3502"/>
                    </a:lnTo>
                    <a:lnTo>
                      <a:pt x="1096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20"/>
              <p:cNvSpPr/>
              <p:nvPr/>
            </p:nvSpPr>
            <p:spPr>
              <a:xfrm>
                <a:off x="2946975" y="1316600"/>
                <a:ext cx="1036525" cy="166775"/>
              </a:xfrm>
              <a:custGeom>
                <a:rect b="b" l="l" r="r" t="t"/>
                <a:pathLst>
                  <a:path extrusionOk="0" h="6671" w="41461">
                    <a:moveTo>
                      <a:pt x="143" y="0"/>
                    </a:moveTo>
                    <a:lnTo>
                      <a:pt x="0" y="127"/>
                    </a:lnTo>
                    <a:lnTo>
                      <a:pt x="6559" y="6670"/>
                    </a:lnTo>
                    <a:lnTo>
                      <a:pt x="41460" y="6670"/>
                    </a:lnTo>
                    <a:lnTo>
                      <a:pt x="41460" y="6464"/>
                    </a:lnTo>
                    <a:lnTo>
                      <a:pt x="6638" y="6464"/>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20"/>
              <p:cNvSpPr/>
              <p:nvPr/>
            </p:nvSpPr>
            <p:spPr>
              <a:xfrm>
                <a:off x="2770325" y="666250"/>
                <a:ext cx="1213175" cy="752550"/>
              </a:xfrm>
              <a:custGeom>
                <a:rect b="b" l="l" r="r" t="t"/>
                <a:pathLst>
                  <a:path extrusionOk="0" h="30102" w="48527">
                    <a:moveTo>
                      <a:pt x="0" y="1"/>
                    </a:moveTo>
                    <a:lnTo>
                      <a:pt x="0" y="2979"/>
                    </a:lnTo>
                    <a:lnTo>
                      <a:pt x="2377" y="5292"/>
                    </a:lnTo>
                    <a:lnTo>
                      <a:pt x="2377" y="19725"/>
                    </a:lnTo>
                    <a:lnTo>
                      <a:pt x="13039" y="30102"/>
                    </a:lnTo>
                    <a:lnTo>
                      <a:pt x="48526" y="30102"/>
                    </a:lnTo>
                    <a:lnTo>
                      <a:pt x="48526" y="29912"/>
                    </a:lnTo>
                    <a:lnTo>
                      <a:pt x="13118" y="29912"/>
                    </a:lnTo>
                    <a:lnTo>
                      <a:pt x="2583" y="19630"/>
                    </a:lnTo>
                    <a:lnTo>
                      <a:pt x="2583" y="5213"/>
                    </a:lnTo>
                    <a:lnTo>
                      <a:pt x="206" y="2900"/>
                    </a:lnTo>
                    <a:lnTo>
                      <a:pt x="20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20"/>
              <p:cNvSpPr/>
              <p:nvPr/>
            </p:nvSpPr>
            <p:spPr>
              <a:xfrm>
                <a:off x="2864575" y="798150"/>
                <a:ext cx="1118925" cy="606000"/>
              </a:xfrm>
              <a:custGeom>
                <a:rect b="b" l="l" r="r" t="t"/>
                <a:pathLst>
                  <a:path extrusionOk="0" h="24240" w="44757">
                    <a:moveTo>
                      <a:pt x="1" y="0"/>
                    </a:moveTo>
                    <a:lnTo>
                      <a:pt x="1" y="14132"/>
                    </a:lnTo>
                    <a:lnTo>
                      <a:pt x="10140" y="24240"/>
                    </a:lnTo>
                    <a:lnTo>
                      <a:pt x="44756" y="24240"/>
                    </a:lnTo>
                    <a:lnTo>
                      <a:pt x="44756" y="24034"/>
                    </a:lnTo>
                    <a:lnTo>
                      <a:pt x="10219" y="24034"/>
                    </a:lnTo>
                    <a:lnTo>
                      <a:pt x="191" y="14053"/>
                    </a:lnTo>
                    <a:lnTo>
                      <a:pt x="19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20"/>
              <p:cNvSpPr/>
              <p:nvPr/>
            </p:nvSpPr>
            <p:spPr>
              <a:xfrm>
                <a:off x="2857050" y="695175"/>
                <a:ext cx="1126450" cy="684025"/>
              </a:xfrm>
              <a:custGeom>
                <a:rect b="b" l="l" r="r" t="t"/>
                <a:pathLst>
                  <a:path extrusionOk="0" h="27361" w="45058">
                    <a:moveTo>
                      <a:pt x="143" y="0"/>
                    </a:moveTo>
                    <a:lnTo>
                      <a:pt x="1" y="143"/>
                    </a:lnTo>
                    <a:lnTo>
                      <a:pt x="1680" y="1901"/>
                    </a:lnTo>
                    <a:lnTo>
                      <a:pt x="1680" y="17760"/>
                    </a:lnTo>
                    <a:lnTo>
                      <a:pt x="11503" y="27361"/>
                    </a:lnTo>
                    <a:lnTo>
                      <a:pt x="45057" y="27361"/>
                    </a:lnTo>
                    <a:lnTo>
                      <a:pt x="45057" y="27170"/>
                    </a:lnTo>
                    <a:lnTo>
                      <a:pt x="11582" y="27170"/>
                    </a:lnTo>
                    <a:lnTo>
                      <a:pt x="1886" y="17681"/>
                    </a:lnTo>
                    <a:lnTo>
                      <a:pt x="1886" y="1822"/>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20"/>
              <p:cNvSpPr/>
              <p:nvPr/>
            </p:nvSpPr>
            <p:spPr>
              <a:xfrm>
                <a:off x="2567525" y="596950"/>
                <a:ext cx="1415975" cy="728000"/>
              </a:xfrm>
              <a:custGeom>
                <a:rect b="b" l="l" r="r" t="t"/>
                <a:pathLst>
                  <a:path extrusionOk="0" h="29120" w="56639">
                    <a:moveTo>
                      <a:pt x="1" y="0"/>
                    </a:moveTo>
                    <a:lnTo>
                      <a:pt x="1" y="206"/>
                    </a:lnTo>
                    <a:lnTo>
                      <a:pt x="12247" y="206"/>
                    </a:lnTo>
                    <a:lnTo>
                      <a:pt x="15241" y="3296"/>
                    </a:lnTo>
                    <a:lnTo>
                      <a:pt x="15241" y="20279"/>
                    </a:lnTo>
                    <a:lnTo>
                      <a:pt x="24256" y="29119"/>
                    </a:lnTo>
                    <a:lnTo>
                      <a:pt x="56638" y="29119"/>
                    </a:lnTo>
                    <a:lnTo>
                      <a:pt x="56638" y="28913"/>
                    </a:lnTo>
                    <a:lnTo>
                      <a:pt x="24335" y="28913"/>
                    </a:lnTo>
                    <a:lnTo>
                      <a:pt x="15447" y="20200"/>
                    </a:lnTo>
                    <a:lnTo>
                      <a:pt x="15447" y="3216"/>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20"/>
              <p:cNvSpPr/>
              <p:nvPr/>
            </p:nvSpPr>
            <p:spPr>
              <a:xfrm>
                <a:off x="2357225" y="1123325"/>
                <a:ext cx="46750" cy="46350"/>
              </a:xfrm>
              <a:custGeom>
                <a:rect b="b" l="l" r="r" t="t"/>
                <a:pathLst>
                  <a:path extrusionOk="0" h="1854" w="1870">
                    <a:moveTo>
                      <a:pt x="935" y="0"/>
                    </a:moveTo>
                    <a:cubicBezTo>
                      <a:pt x="428" y="0"/>
                      <a:pt x="1" y="412"/>
                      <a:pt x="1" y="935"/>
                    </a:cubicBezTo>
                    <a:cubicBezTo>
                      <a:pt x="1" y="1442"/>
                      <a:pt x="428" y="1854"/>
                      <a:pt x="935" y="1854"/>
                    </a:cubicBezTo>
                    <a:cubicBezTo>
                      <a:pt x="1458" y="1854"/>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20"/>
              <p:cNvSpPr/>
              <p:nvPr/>
            </p:nvSpPr>
            <p:spPr>
              <a:xfrm>
                <a:off x="2748525" y="633375"/>
                <a:ext cx="46775" cy="46375"/>
              </a:xfrm>
              <a:custGeom>
                <a:rect b="b" l="l" r="r" t="t"/>
                <a:pathLst>
                  <a:path extrusionOk="0" h="1855" w="1871">
                    <a:moveTo>
                      <a:pt x="936" y="1"/>
                    </a:moveTo>
                    <a:cubicBezTo>
                      <a:pt x="413" y="1"/>
                      <a:pt x="1" y="413"/>
                      <a:pt x="1" y="920"/>
                    </a:cubicBezTo>
                    <a:cubicBezTo>
                      <a:pt x="1" y="1443"/>
                      <a:pt x="413" y="1854"/>
                      <a:pt x="936" y="1854"/>
                    </a:cubicBezTo>
                    <a:cubicBezTo>
                      <a:pt x="1443" y="1854"/>
                      <a:pt x="1870" y="1443"/>
                      <a:pt x="1870" y="920"/>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8" name="Google Shape;1008;p20"/>
              <p:cNvSpPr/>
              <p:nvPr/>
            </p:nvSpPr>
            <p:spPr>
              <a:xfrm>
                <a:off x="2842800" y="682900"/>
                <a:ext cx="46375" cy="46350"/>
              </a:xfrm>
              <a:custGeom>
                <a:rect b="b" l="l" r="r" t="t"/>
                <a:pathLst>
                  <a:path extrusionOk="0" h="1854" w="1855">
                    <a:moveTo>
                      <a:pt x="919" y="0"/>
                    </a:moveTo>
                    <a:cubicBezTo>
                      <a:pt x="412" y="0"/>
                      <a:pt x="0" y="412"/>
                      <a:pt x="0" y="919"/>
                    </a:cubicBezTo>
                    <a:cubicBezTo>
                      <a:pt x="0" y="1442"/>
                      <a:pt x="412" y="1854"/>
                      <a:pt x="919" y="1854"/>
                    </a:cubicBezTo>
                    <a:cubicBezTo>
                      <a:pt x="1442" y="1854"/>
                      <a:pt x="1854" y="1442"/>
                      <a:pt x="1854" y="919"/>
                    </a:cubicBezTo>
                    <a:cubicBezTo>
                      <a:pt x="1854" y="412"/>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20"/>
              <p:cNvSpPr/>
              <p:nvPr/>
            </p:nvSpPr>
            <p:spPr>
              <a:xfrm>
                <a:off x="2530700" y="1148275"/>
                <a:ext cx="46375" cy="46350"/>
              </a:xfrm>
              <a:custGeom>
                <a:rect b="b" l="l" r="r" t="t"/>
                <a:pathLst>
                  <a:path extrusionOk="0" h="1854" w="1855">
                    <a:moveTo>
                      <a:pt x="935" y="0"/>
                    </a:moveTo>
                    <a:cubicBezTo>
                      <a:pt x="412" y="0"/>
                      <a:pt x="1" y="412"/>
                      <a:pt x="1" y="919"/>
                    </a:cubicBezTo>
                    <a:cubicBezTo>
                      <a:pt x="1"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p20"/>
              <p:cNvSpPr/>
              <p:nvPr/>
            </p:nvSpPr>
            <p:spPr>
              <a:xfrm>
                <a:off x="2916875" y="1286900"/>
                <a:ext cx="46750" cy="46350"/>
              </a:xfrm>
              <a:custGeom>
                <a:rect b="b" l="l" r="r" t="t"/>
                <a:pathLst>
                  <a:path extrusionOk="0" h="1854" w="1870">
                    <a:moveTo>
                      <a:pt x="935" y="0"/>
                    </a:moveTo>
                    <a:cubicBezTo>
                      <a:pt x="412" y="0"/>
                      <a:pt x="0" y="412"/>
                      <a:pt x="0" y="919"/>
                    </a:cubicBezTo>
                    <a:cubicBezTo>
                      <a:pt x="0" y="1442"/>
                      <a:pt x="412"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20"/>
              <p:cNvSpPr/>
              <p:nvPr/>
            </p:nvSpPr>
            <p:spPr>
              <a:xfrm>
                <a:off x="2280775" y="1031425"/>
                <a:ext cx="51525" cy="51525"/>
              </a:xfrm>
              <a:custGeom>
                <a:rect b="b" l="l" r="r" t="t"/>
                <a:pathLst>
                  <a:path extrusionOk="0" h="2061" w="2061">
                    <a:moveTo>
                      <a:pt x="1031" y="207"/>
                    </a:moveTo>
                    <a:cubicBezTo>
                      <a:pt x="1490" y="207"/>
                      <a:pt x="1854" y="587"/>
                      <a:pt x="1854" y="1046"/>
                    </a:cubicBezTo>
                    <a:cubicBezTo>
                      <a:pt x="1854" y="1506"/>
                      <a:pt x="1490" y="1870"/>
                      <a:pt x="1031" y="1870"/>
                    </a:cubicBezTo>
                    <a:cubicBezTo>
                      <a:pt x="571" y="1870"/>
                      <a:pt x="191" y="1506"/>
                      <a:pt x="191" y="1046"/>
                    </a:cubicBezTo>
                    <a:cubicBezTo>
                      <a:pt x="191" y="587"/>
                      <a:pt x="571" y="207"/>
                      <a:pt x="1031" y="207"/>
                    </a:cubicBezTo>
                    <a:close/>
                    <a:moveTo>
                      <a:pt x="1031" y="1"/>
                    </a:moveTo>
                    <a:cubicBezTo>
                      <a:pt x="460" y="1"/>
                      <a:pt x="1" y="476"/>
                      <a:pt x="1" y="1030"/>
                    </a:cubicBezTo>
                    <a:cubicBezTo>
                      <a:pt x="1" y="1601"/>
                      <a:pt x="476" y="2060"/>
                      <a:pt x="1031" y="2060"/>
                    </a:cubicBezTo>
                    <a:cubicBezTo>
                      <a:pt x="1601" y="2060"/>
                      <a:pt x="2060" y="1601"/>
                      <a:pt x="2060" y="1030"/>
                    </a:cubicBezTo>
                    <a:cubicBezTo>
                      <a:pt x="2060" y="444"/>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20"/>
              <p:cNvSpPr/>
              <p:nvPr/>
            </p:nvSpPr>
            <p:spPr>
              <a:xfrm>
                <a:off x="2364750" y="842900"/>
                <a:ext cx="51525" cy="51925"/>
              </a:xfrm>
              <a:custGeom>
                <a:rect b="b" l="l" r="r" t="t"/>
                <a:pathLst>
                  <a:path extrusionOk="0" h="2077" w="2061">
                    <a:moveTo>
                      <a:pt x="1030" y="222"/>
                    </a:moveTo>
                    <a:cubicBezTo>
                      <a:pt x="1490" y="222"/>
                      <a:pt x="1870" y="603"/>
                      <a:pt x="1870" y="1062"/>
                    </a:cubicBezTo>
                    <a:cubicBezTo>
                      <a:pt x="1870" y="1506"/>
                      <a:pt x="1490" y="1886"/>
                      <a:pt x="1030" y="1886"/>
                    </a:cubicBezTo>
                    <a:cubicBezTo>
                      <a:pt x="587" y="1886"/>
                      <a:pt x="206" y="1522"/>
                      <a:pt x="206" y="1062"/>
                    </a:cubicBezTo>
                    <a:cubicBezTo>
                      <a:pt x="206" y="603"/>
                      <a:pt x="587" y="222"/>
                      <a:pt x="1030" y="222"/>
                    </a:cubicBezTo>
                    <a:close/>
                    <a:moveTo>
                      <a:pt x="1030" y="1"/>
                    </a:moveTo>
                    <a:cubicBezTo>
                      <a:pt x="460" y="1"/>
                      <a:pt x="1" y="492"/>
                      <a:pt x="1" y="1046"/>
                    </a:cubicBezTo>
                    <a:cubicBezTo>
                      <a:pt x="1" y="1617"/>
                      <a:pt x="476" y="2076"/>
                      <a:pt x="1030" y="2076"/>
                    </a:cubicBezTo>
                    <a:cubicBezTo>
                      <a:pt x="1616" y="2076"/>
                      <a:pt x="2060" y="1617"/>
                      <a:pt x="2060" y="1046"/>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20"/>
              <p:cNvSpPr/>
              <p:nvPr/>
            </p:nvSpPr>
            <p:spPr>
              <a:xfrm>
                <a:off x="2468925" y="9027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0" y="1870"/>
                      <a:pt x="190" y="1506"/>
                      <a:pt x="190" y="1046"/>
                    </a:cubicBezTo>
                    <a:cubicBezTo>
                      <a:pt x="190" y="587"/>
                      <a:pt x="570"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20"/>
              <p:cNvSpPr/>
              <p:nvPr/>
            </p:nvSpPr>
            <p:spPr>
              <a:xfrm>
                <a:off x="2637250" y="8928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1" y="1870"/>
                      <a:pt x="190" y="1506"/>
                      <a:pt x="190" y="1046"/>
                    </a:cubicBezTo>
                    <a:cubicBezTo>
                      <a:pt x="190" y="587"/>
                      <a:pt x="571"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5" name="Google Shape;1015;p20"/>
              <p:cNvSpPr/>
              <p:nvPr/>
            </p:nvSpPr>
            <p:spPr>
              <a:xfrm>
                <a:off x="2394450" y="952225"/>
                <a:ext cx="51525" cy="51500"/>
              </a:xfrm>
              <a:custGeom>
                <a:rect b="b" l="l" r="r" t="t"/>
                <a:pathLst>
                  <a:path extrusionOk="0" h="2060" w="2061">
                    <a:moveTo>
                      <a:pt x="1030" y="206"/>
                    </a:moveTo>
                    <a:cubicBezTo>
                      <a:pt x="1490" y="206"/>
                      <a:pt x="1870" y="586"/>
                      <a:pt x="1870" y="1046"/>
                    </a:cubicBezTo>
                    <a:cubicBezTo>
                      <a:pt x="1870" y="1489"/>
                      <a:pt x="1490" y="1870"/>
                      <a:pt x="1030" y="1870"/>
                    </a:cubicBezTo>
                    <a:cubicBezTo>
                      <a:pt x="587" y="1870"/>
                      <a:pt x="207" y="1505"/>
                      <a:pt x="207" y="1046"/>
                    </a:cubicBezTo>
                    <a:cubicBezTo>
                      <a:pt x="207" y="586"/>
                      <a:pt x="587" y="206"/>
                      <a:pt x="1030" y="206"/>
                    </a:cubicBezTo>
                    <a:close/>
                    <a:moveTo>
                      <a:pt x="1030" y="0"/>
                    </a:moveTo>
                    <a:cubicBezTo>
                      <a:pt x="460" y="0"/>
                      <a:pt x="1" y="475"/>
                      <a:pt x="1" y="1030"/>
                    </a:cubicBezTo>
                    <a:cubicBezTo>
                      <a:pt x="1" y="1600"/>
                      <a:pt x="476" y="2060"/>
                      <a:pt x="1030" y="2060"/>
                    </a:cubicBezTo>
                    <a:cubicBezTo>
                      <a:pt x="1617"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20"/>
              <p:cNvSpPr/>
              <p:nvPr/>
            </p:nvSpPr>
            <p:spPr>
              <a:xfrm>
                <a:off x="2498625" y="991825"/>
                <a:ext cx="51500" cy="51500"/>
              </a:xfrm>
              <a:custGeom>
                <a:rect b="b" l="l" r="r" t="t"/>
                <a:pathLst>
                  <a:path extrusionOk="0" h="2060" w="2060">
                    <a:moveTo>
                      <a:pt x="1030" y="206"/>
                    </a:moveTo>
                    <a:cubicBezTo>
                      <a:pt x="1489" y="206"/>
                      <a:pt x="1854" y="587"/>
                      <a:pt x="1854" y="1046"/>
                    </a:cubicBezTo>
                    <a:cubicBezTo>
                      <a:pt x="1854" y="1490"/>
                      <a:pt x="1489" y="1870"/>
                      <a:pt x="1030" y="1870"/>
                    </a:cubicBezTo>
                    <a:cubicBezTo>
                      <a:pt x="571" y="1870"/>
                      <a:pt x="190" y="1506"/>
                      <a:pt x="190" y="1046"/>
                    </a:cubicBezTo>
                    <a:cubicBezTo>
                      <a:pt x="190" y="587"/>
                      <a:pt x="571" y="206"/>
                      <a:pt x="1030" y="206"/>
                    </a:cubicBezTo>
                    <a:close/>
                    <a:moveTo>
                      <a:pt x="1030" y="0"/>
                    </a:moveTo>
                    <a:cubicBezTo>
                      <a:pt x="444" y="0"/>
                      <a:pt x="0" y="476"/>
                      <a:pt x="0" y="1030"/>
                    </a:cubicBezTo>
                    <a:cubicBezTo>
                      <a:pt x="0" y="1601"/>
                      <a:pt x="476" y="2060"/>
                      <a:pt x="1030" y="2060"/>
                    </a:cubicBezTo>
                    <a:cubicBezTo>
                      <a:pt x="1600" y="2060"/>
                      <a:pt x="2060" y="1601"/>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20"/>
              <p:cNvSpPr/>
              <p:nvPr/>
            </p:nvSpPr>
            <p:spPr>
              <a:xfrm>
                <a:off x="2840025" y="749025"/>
                <a:ext cx="51525" cy="51525"/>
              </a:xfrm>
              <a:custGeom>
                <a:rect b="b" l="l" r="r" t="t"/>
                <a:pathLst>
                  <a:path extrusionOk="0" h="2061" w="2061">
                    <a:moveTo>
                      <a:pt x="1030" y="223"/>
                    </a:moveTo>
                    <a:cubicBezTo>
                      <a:pt x="1490" y="223"/>
                      <a:pt x="1870" y="603"/>
                      <a:pt x="1870" y="1047"/>
                    </a:cubicBezTo>
                    <a:cubicBezTo>
                      <a:pt x="1870" y="1506"/>
                      <a:pt x="1490" y="1886"/>
                      <a:pt x="1030" y="1886"/>
                    </a:cubicBezTo>
                    <a:cubicBezTo>
                      <a:pt x="587" y="1886"/>
                      <a:pt x="207" y="1506"/>
                      <a:pt x="207" y="1047"/>
                    </a:cubicBezTo>
                    <a:cubicBezTo>
                      <a:pt x="207" y="603"/>
                      <a:pt x="587" y="223"/>
                      <a:pt x="1030" y="223"/>
                    </a:cubicBezTo>
                    <a:close/>
                    <a:moveTo>
                      <a:pt x="1030" y="1"/>
                    </a:moveTo>
                    <a:cubicBezTo>
                      <a:pt x="460" y="1"/>
                      <a:pt x="1" y="476"/>
                      <a:pt x="1" y="1031"/>
                    </a:cubicBezTo>
                    <a:cubicBezTo>
                      <a:pt x="1" y="1601"/>
                      <a:pt x="476" y="2060"/>
                      <a:pt x="1030" y="2060"/>
                    </a:cubicBezTo>
                    <a:cubicBezTo>
                      <a:pt x="1617" y="2060"/>
                      <a:pt x="2060" y="1601"/>
                      <a:pt x="2060" y="1031"/>
                    </a:cubicBezTo>
                    <a:cubicBezTo>
                      <a:pt x="2060" y="460"/>
                      <a:pt x="1601"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20"/>
              <p:cNvSpPr/>
              <p:nvPr/>
            </p:nvSpPr>
            <p:spPr>
              <a:xfrm>
                <a:off x="2518425" y="570800"/>
                <a:ext cx="51500" cy="51525"/>
              </a:xfrm>
              <a:custGeom>
                <a:rect b="b" l="l" r="r" t="t"/>
                <a:pathLst>
                  <a:path extrusionOk="0" h="2061" w="2060">
                    <a:moveTo>
                      <a:pt x="1030" y="223"/>
                    </a:moveTo>
                    <a:cubicBezTo>
                      <a:pt x="1490" y="223"/>
                      <a:pt x="1854" y="603"/>
                      <a:pt x="1854" y="1046"/>
                    </a:cubicBezTo>
                    <a:cubicBezTo>
                      <a:pt x="1854" y="1506"/>
                      <a:pt x="1490" y="1886"/>
                      <a:pt x="1030" y="1886"/>
                    </a:cubicBezTo>
                    <a:cubicBezTo>
                      <a:pt x="571" y="1886"/>
                      <a:pt x="191" y="1506"/>
                      <a:pt x="191" y="1046"/>
                    </a:cubicBezTo>
                    <a:cubicBezTo>
                      <a:pt x="191" y="603"/>
                      <a:pt x="571" y="223"/>
                      <a:pt x="1030" y="223"/>
                    </a:cubicBezTo>
                    <a:close/>
                    <a:moveTo>
                      <a:pt x="1030" y="1"/>
                    </a:moveTo>
                    <a:cubicBezTo>
                      <a:pt x="444" y="1"/>
                      <a:pt x="0" y="476"/>
                      <a:pt x="0" y="1031"/>
                    </a:cubicBezTo>
                    <a:cubicBezTo>
                      <a:pt x="0" y="1601"/>
                      <a:pt x="476" y="2060"/>
                      <a:pt x="1030" y="2060"/>
                    </a:cubicBezTo>
                    <a:cubicBezTo>
                      <a:pt x="1601" y="2060"/>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019" name="Google Shape;1019;p20"/>
            <p:cNvPicPr preferRelativeResize="0"/>
            <p:nvPr/>
          </p:nvPicPr>
          <p:blipFill>
            <a:blip r:embed="rId3">
              <a:alphaModFix amt="40000"/>
            </a:blip>
            <a:stretch>
              <a:fillRect/>
            </a:stretch>
          </p:blipFill>
          <p:spPr>
            <a:xfrm>
              <a:off x="86000" y="2324488"/>
              <a:ext cx="1177350" cy="1177350"/>
            </a:xfrm>
            <a:prstGeom prst="rect">
              <a:avLst/>
            </a:prstGeom>
            <a:noFill/>
            <a:ln>
              <a:noFill/>
            </a:ln>
          </p:spPr>
        </p:pic>
      </p:grpSp>
      <p:grpSp>
        <p:nvGrpSpPr>
          <p:cNvPr id="1020" name="Google Shape;1020;p20"/>
          <p:cNvGrpSpPr/>
          <p:nvPr/>
        </p:nvGrpSpPr>
        <p:grpSpPr>
          <a:xfrm>
            <a:off x="3676700" y="3753121"/>
            <a:ext cx="1627077" cy="3154461"/>
            <a:chOff x="3676700" y="3124942"/>
            <a:chExt cx="1627077" cy="3154461"/>
          </a:xfrm>
        </p:grpSpPr>
        <p:grpSp>
          <p:nvGrpSpPr>
            <p:cNvPr id="1021" name="Google Shape;1021;p20"/>
            <p:cNvGrpSpPr/>
            <p:nvPr/>
          </p:nvGrpSpPr>
          <p:grpSpPr>
            <a:xfrm flipH="1">
              <a:off x="4262562" y="3707759"/>
              <a:ext cx="1041216" cy="2571644"/>
              <a:chOff x="4709050" y="974800"/>
              <a:chExt cx="684425" cy="1690425"/>
            </a:xfrm>
          </p:grpSpPr>
          <p:sp>
            <p:nvSpPr>
              <p:cNvPr id="1022" name="Google Shape;1022;p20"/>
              <p:cNvSpPr/>
              <p:nvPr/>
            </p:nvSpPr>
            <p:spPr>
              <a:xfrm>
                <a:off x="4909450" y="1554625"/>
                <a:ext cx="445600" cy="869400"/>
              </a:xfrm>
              <a:custGeom>
                <a:rect b="b" l="l" r="r" t="t"/>
                <a:pathLst>
                  <a:path extrusionOk="0" h="34776" w="17824">
                    <a:moveTo>
                      <a:pt x="16303" y="1"/>
                    </a:moveTo>
                    <a:lnTo>
                      <a:pt x="13832" y="2377"/>
                    </a:lnTo>
                    <a:lnTo>
                      <a:pt x="9887" y="2377"/>
                    </a:lnTo>
                    <a:lnTo>
                      <a:pt x="8524" y="3645"/>
                    </a:lnTo>
                    <a:lnTo>
                      <a:pt x="8524" y="6829"/>
                    </a:lnTo>
                    <a:lnTo>
                      <a:pt x="7336" y="8001"/>
                    </a:lnTo>
                    <a:lnTo>
                      <a:pt x="7336" y="13895"/>
                    </a:lnTo>
                    <a:lnTo>
                      <a:pt x="48" y="21246"/>
                    </a:lnTo>
                    <a:lnTo>
                      <a:pt x="1" y="21262"/>
                    </a:lnTo>
                    <a:lnTo>
                      <a:pt x="1" y="29405"/>
                    </a:lnTo>
                    <a:lnTo>
                      <a:pt x="2583" y="31908"/>
                    </a:lnTo>
                    <a:lnTo>
                      <a:pt x="2583" y="34775"/>
                    </a:lnTo>
                    <a:lnTo>
                      <a:pt x="2773" y="34775"/>
                    </a:lnTo>
                    <a:lnTo>
                      <a:pt x="2773" y="31829"/>
                    </a:lnTo>
                    <a:lnTo>
                      <a:pt x="207" y="29325"/>
                    </a:lnTo>
                    <a:lnTo>
                      <a:pt x="207" y="21341"/>
                    </a:lnTo>
                    <a:lnTo>
                      <a:pt x="7526" y="13974"/>
                    </a:lnTo>
                    <a:lnTo>
                      <a:pt x="7526" y="8081"/>
                    </a:lnTo>
                    <a:lnTo>
                      <a:pt x="8714" y="6908"/>
                    </a:lnTo>
                    <a:lnTo>
                      <a:pt x="8714" y="3740"/>
                    </a:lnTo>
                    <a:lnTo>
                      <a:pt x="9966" y="2567"/>
                    </a:lnTo>
                    <a:lnTo>
                      <a:pt x="13911" y="2567"/>
                    </a:lnTo>
                    <a:lnTo>
                      <a:pt x="16382" y="191"/>
                    </a:lnTo>
                    <a:lnTo>
                      <a:pt x="17824" y="191"/>
                    </a:lnTo>
                    <a:lnTo>
                      <a:pt x="178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20"/>
              <p:cNvSpPr/>
              <p:nvPr/>
            </p:nvSpPr>
            <p:spPr>
              <a:xfrm>
                <a:off x="5210875" y="1019950"/>
                <a:ext cx="139425" cy="359250"/>
              </a:xfrm>
              <a:custGeom>
                <a:rect b="b" l="l" r="r" t="t"/>
                <a:pathLst>
                  <a:path extrusionOk="0" h="14370" w="5577">
                    <a:moveTo>
                      <a:pt x="2994" y="0"/>
                    </a:moveTo>
                    <a:lnTo>
                      <a:pt x="2994" y="1426"/>
                    </a:lnTo>
                    <a:lnTo>
                      <a:pt x="5371" y="3977"/>
                    </a:lnTo>
                    <a:lnTo>
                      <a:pt x="5371" y="6290"/>
                    </a:lnTo>
                    <a:lnTo>
                      <a:pt x="4579" y="7240"/>
                    </a:lnTo>
                    <a:lnTo>
                      <a:pt x="4579" y="11280"/>
                    </a:lnTo>
                    <a:lnTo>
                      <a:pt x="3153" y="12864"/>
                    </a:lnTo>
                    <a:lnTo>
                      <a:pt x="1378" y="12864"/>
                    </a:lnTo>
                    <a:lnTo>
                      <a:pt x="0" y="14243"/>
                    </a:lnTo>
                    <a:lnTo>
                      <a:pt x="143" y="14370"/>
                    </a:lnTo>
                    <a:lnTo>
                      <a:pt x="1458" y="13070"/>
                    </a:lnTo>
                    <a:lnTo>
                      <a:pt x="3264" y="13070"/>
                    </a:lnTo>
                    <a:lnTo>
                      <a:pt x="4785" y="11359"/>
                    </a:lnTo>
                    <a:lnTo>
                      <a:pt x="4785" y="7320"/>
                    </a:lnTo>
                    <a:lnTo>
                      <a:pt x="5577" y="6369"/>
                    </a:lnTo>
                    <a:lnTo>
                      <a:pt x="5577" y="3898"/>
                    </a:lnTo>
                    <a:lnTo>
                      <a:pt x="3200" y="1363"/>
                    </a:lnTo>
                    <a:lnTo>
                      <a:pt x="320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4" name="Google Shape;1024;p20"/>
              <p:cNvSpPr/>
              <p:nvPr/>
            </p:nvSpPr>
            <p:spPr>
              <a:xfrm>
                <a:off x="4850050" y="1150250"/>
                <a:ext cx="460650" cy="1218325"/>
              </a:xfrm>
              <a:custGeom>
                <a:rect b="b" l="l" r="r" t="t"/>
                <a:pathLst>
                  <a:path extrusionOk="0" h="48733" w="18426">
                    <a:moveTo>
                      <a:pt x="17031" y="0"/>
                    </a:moveTo>
                    <a:lnTo>
                      <a:pt x="17031" y="919"/>
                    </a:lnTo>
                    <a:lnTo>
                      <a:pt x="18220" y="2187"/>
                    </a:lnTo>
                    <a:lnTo>
                      <a:pt x="18220" y="5593"/>
                    </a:lnTo>
                    <a:lnTo>
                      <a:pt x="17111" y="6860"/>
                    </a:lnTo>
                    <a:lnTo>
                      <a:pt x="15194" y="6860"/>
                    </a:lnTo>
                    <a:lnTo>
                      <a:pt x="12358" y="9633"/>
                    </a:lnTo>
                    <a:lnTo>
                      <a:pt x="10124" y="9633"/>
                    </a:lnTo>
                    <a:lnTo>
                      <a:pt x="6940" y="12754"/>
                    </a:lnTo>
                    <a:lnTo>
                      <a:pt x="6940" y="30941"/>
                    </a:lnTo>
                    <a:lnTo>
                      <a:pt x="1" y="37643"/>
                    </a:lnTo>
                    <a:lnTo>
                      <a:pt x="1" y="45706"/>
                    </a:lnTo>
                    <a:lnTo>
                      <a:pt x="2900" y="48685"/>
                    </a:lnTo>
                    <a:lnTo>
                      <a:pt x="4357" y="48732"/>
                    </a:lnTo>
                    <a:lnTo>
                      <a:pt x="1189" y="45627"/>
                    </a:lnTo>
                    <a:lnTo>
                      <a:pt x="1189" y="37722"/>
                    </a:lnTo>
                    <a:lnTo>
                      <a:pt x="7922" y="31020"/>
                    </a:lnTo>
                    <a:lnTo>
                      <a:pt x="7922" y="13182"/>
                    </a:lnTo>
                    <a:lnTo>
                      <a:pt x="8952" y="12215"/>
                    </a:lnTo>
                    <a:lnTo>
                      <a:pt x="10900" y="12215"/>
                    </a:lnTo>
                    <a:lnTo>
                      <a:pt x="10900" y="12009"/>
                    </a:lnTo>
                    <a:lnTo>
                      <a:pt x="8872" y="12009"/>
                    </a:lnTo>
                    <a:lnTo>
                      <a:pt x="7732" y="13086"/>
                    </a:lnTo>
                    <a:lnTo>
                      <a:pt x="7732" y="30941"/>
                    </a:lnTo>
                    <a:lnTo>
                      <a:pt x="999" y="37643"/>
                    </a:lnTo>
                    <a:lnTo>
                      <a:pt x="999" y="45706"/>
                    </a:lnTo>
                    <a:lnTo>
                      <a:pt x="3866" y="48526"/>
                    </a:lnTo>
                    <a:lnTo>
                      <a:pt x="2995" y="48495"/>
                    </a:lnTo>
                    <a:lnTo>
                      <a:pt x="207" y="45627"/>
                    </a:lnTo>
                    <a:lnTo>
                      <a:pt x="207" y="37722"/>
                    </a:lnTo>
                    <a:lnTo>
                      <a:pt x="7130" y="31020"/>
                    </a:lnTo>
                    <a:lnTo>
                      <a:pt x="7130" y="12833"/>
                    </a:lnTo>
                    <a:lnTo>
                      <a:pt x="10203" y="9839"/>
                    </a:lnTo>
                    <a:lnTo>
                      <a:pt x="12437" y="9839"/>
                    </a:lnTo>
                    <a:lnTo>
                      <a:pt x="15273" y="7066"/>
                    </a:lnTo>
                    <a:lnTo>
                      <a:pt x="17221" y="7066"/>
                    </a:lnTo>
                    <a:lnTo>
                      <a:pt x="18425" y="5672"/>
                    </a:lnTo>
                    <a:lnTo>
                      <a:pt x="18425" y="2108"/>
                    </a:lnTo>
                    <a:lnTo>
                      <a:pt x="17237" y="840"/>
                    </a:lnTo>
                    <a:lnTo>
                      <a:pt x="1723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p20"/>
              <p:cNvSpPr/>
              <p:nvPr/>
            </p:nvSpPr>
            <p:spPr>
              <a:xfrm>
                <a:off x="4830250" y="1265900"/>
                <a:ext cx="383425" cy="1145050"/>
              </a:xfrm>
              <a:custGeom>
                <a:rect b="b" l="l" r="r" t="t"/>
                <a:pathLst>
                  <a:path extrusionOk="0" h="45802" w="15337">
                    <a:moveTo>
                      <a:pt x="15193" y="1"/>
                    </a:moveTo>
                    <a:lnTo>
                      <a:pt x="12041" y="3232"/>
                    </a:lnTo>
                    <a:lnTo>
                      <a:pt x="5529" y="3232"/>
                    </a:lnTo>
                    <a:lnTo>
                      <a:pt x="4563" y="4199"/>
                    </a:lnTo>
                    <a:lnTo>
                      <a:pt x="4563" y="8080"/>
                    </a:lnTo>
                    <a:lnTo>
                      <a:pt x="6939" y="10441"/>
                    </a:lnTo>
                    <a:lnTo>
                      <a:pt x="6939" y="25903"/>
                    </a:lnTo>
                    <a:lnTo>
                      <a:pt x="0" y="32731"/>
                    </a:lnTo>
                    <a:lnTo>
                      <a:pt x="0" y="43980"/>
                    </a:lnTo>
                    <a:lnTo>
                      <a:pt x="1806" y="45801"/>
                    </a:lnTo>
                    <a:lnTo>
                      <a:pt x="1949" y="45675"/>
                    </a:lnTo>
                    <a:lnTo>
                      <a:pt x="206" y="43900"/>
                    </a:lnTo>
                    <a:lnTo>
                      <a:pt x="206" y="32811"/>
                    </a:lnTo>
                    <a:lnTo>
                      <a:pt x="7130" y="25982"/>
                    </a:lnTo>
                    <a:lnTo>
                      <a:pt x="7130" y="10362"/>
                    </a:lnTo>
                    <a:lnTo>
                      <a:pt x="4753" y="8001"/>
                    </a:lnTo>
                    <a:lnTo>
                      <a:pt x="4753" y="4278"/>
                    </a:lnTo>
                    <a:lnTo>
                      <a:pt x="5609" y="3423"/>
                    </a:lnTo>
                    <a:lnTo>
                      <a:pt x="12120" y="3423"/>
                    </a:lnTo>
                    <a:lnTo>
                      <a:pt x="15336" y="143"/>
                    </a:lnTo>
                    <a:lnTo>
                      <a:pt x="1519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p20"/>
              <p:cNvSpPr/>
              <p:nvPr/>
            </p:nvSpPr>
            <p:spPr>
              <a:xfrm>
                <a:off x="4810450" y="1204500"/>
                <a:ext cx="386175" cy="1412000"/>
              </a:xfrm>
              <a:custGeom>
                <a:rect b="b" l="l" r="r" t="t"/>
                <a:pathLst>
                  <a:path extrusionOk="0" h="56480" w="15447">
                    <a:moveTo>
                      <a:pt x="15257" y="1"/>
                    </a:moveTo>
                    <a:lnTo>
                      <a:pt x="15257" y="1649"/>
                    </a:lnTo>
                    <a:lnTo>
                      <a:pt x="11993" y="4896"/>
                    </a:lnTo>
                    <a:lnTo>
                      <a:pt x="5498" y="4896"/>
                    </a:lnTo>
                    <a:lnTo>
                      <a:pt x="4357" y="5831"/>
                    </a:lnTo>
                    <a:lnTo>
                      <a:pt x="4357" y="11107"/>
                    </a:lnTo>
                    <a:lnTo>
                      <a:pt x="6733" y="13451"/>
                    </a:lnTo>
                    <a:lnTo>
                      <a:pt x="6733" y="27805"/>
                    </a:lnTo>
                    <a:lnTo>
                      <a:pt x="0" y="34633"/>
                    </a:lnTo>
                    <a:lnTo>
                      <a:pt x="0" y="56480"/>
                    </a:lnTo>
                    <a:lnTo>
                      <a:pt x="206" y="56480"/>
                    </a:lnTo>
                    <a:lnTo>
                      <a:pt x="206" y="34712"/>
                    </a:lnTo>
                    <a:lnTo>
                      <a:pt x="6939" y="27884"/>
                    </a:lnTo>
                    <a:lnTo>
                      <a:pt x="6939" y="13372"/>
                    </a:lnTo>
                    <a:lnTo>
                      <a:pt x="4563" y="11012"/>
                    </a:lnTo>
                    <a:lnTo>
                      <a:pt x="4563" y="5910"/>
                    </a:lnTo>
                    <a:lnTo>
                      <a:pt x="5577" y="5086"/>
                    </a:lnTo>
                    <a:lnTo>
                      <a:pt x="12056" y="5086"/>
                    </a:lnTo>
                    <a:lnTo>
                      <a:pt x="15447" y="1728"/>
                    </a:lnTo>
                    <a:lnTo>
                      <a:pt x="154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20"/>
              <p:cNvSpPr/>
              <p:nvPr/>
            </p:nvSpPr>
            <p:spPr>
              <a:xfrm>
                <a:off x="4746675" y="1534825"/>
                <a:ext cx="192525" cy="533125"/>
              </a:xfrm>
              <a:custGeom>
                <a:rect b="b" l="l" r="r" t="t"/>
                <a:pathLst>
                  <a:path extrusionOk="0" h="21325" w="7701">
                    <a:moveTo>
                      <a:pt x="6322" y="1"/>
                    </a:moveTo>
                    <a:lnTo>
                      <a:pt x="6322" y="5482"/>
                    </a:lnTo>
                    <a:lnTo>
                      <a:pt x="5435" y="6670"/>
                    </a:lnTo>
                    <a:lnTo>
                      <a:pt x="5593" y="6797"/>
                    </a:lnTo>
                    <a:lnTo>
                      <a:pt x="6512" y="5546"/>
                    </a:lnTo>
                    <a:lnTo>
                      <a:pt x="6512" y="460"/>
                    </a:lnTo>
                    <a:lnTo>
                      <a:pt x="7510" y="1363"/>
                    </a:lnTo>
                    <a:lnTo>
                      <a:pt x="7510" y="7637"/>
                    </a:lnTo>
                    <a:lnTo>
                      <a:pt x="5530" y="9665"/>
                    </a:lnTo>
                    <a:lnTo>
                      <a:pt x="5530" y="11090"/>
                    </a:lnTo>
                    <a:lnTo>
                      <a:pt x="6322" y="11978"/>
                    </a:lnTo>
                    <a:lnTo>
                      <a:pt x="6322" y="14592"/>
                    </a:lnTo>
                    <a:lnTo>
                      <a:pt x="1" y="21182"/>
                    </a:lnTo>
                    <a:lnTo>
                      <a:pt x="159" y="21325"/>
                    </a:lnTo>
                    <a:lnTo>
                      <a:pt x="6512" y="14671"/>
                    </a:lnTo>
                    <a:lnTo>
                      <a:pt x="6512" y="11914"/>
                    </a:lnTo>
                    <a:lnTo>
                      <a:pt x="5720" y="11011"/>
                    </a:lnTo>
                    <a:lnTo>
                      <a:pt x="5720" y="9760"/>
                    </a:lnTo>
                    <a:lnTo>
                      <a:pt x="7700" y="7716"/>
                    </a:lnTo>
                    <a:lnTo>
                      <a:pt x="7700" y="1284"/>
                    </a:lnTo>
                    <a:lnTo>
                      <a:pt x="63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20"/>
              <p:cNvSpPr/>
              <p:nvPr/>
            </p:nvSpPr>
            <p:spPr>
              <a:xfrm>
                <a:off x="4780750" y="1797025"/>
                <a:ext cx="168350" cy="692350"/>
              </a:xfrm>
              <a:custGeom>
                <a:rect b="b" l="l" r="r" t="t"/>
                <a:pathLst>
                  <a:path extrusionOk="0" h="27694" w="6734">
                    <a:moveTo>
                      <a:pt x="6543" y="0"/>
                    </a:moveTo>
                    <a:lnTo>
                      <a:pt x="6543" y="4040"/>
                    </a:lnTo>
                    <a:lnTo>
                      <a:pt x="0" y="10663"/>
                    </a:lnTo>
                    <a:lnTo>
                      <a:pt x="0" y="27693"/>
                    </a:lnTo>
                    <a:lnTo>
                      <a:pt x="206" y="27693"/>
                    </a:lnTo>
                    <a:lnTo>
                      <a:pt x="206" y="10742"/>
                    </a:lnTo>
                    <a:lnTo>
                      <a:pt x="6733" y="4151"/>
                    </a:lnTo>
                    <a:lnTo>
                      <a:pt x="67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20"/>
              <p:cNvSpPr/>
              <p:nvPr/>
            </p:nvSpPr>
            <p:spPr>
              <a:xfrm>
                <a:off x="5346725" y="1534425"/>
                <a:ext cx="46750" cy="46375"/>
              </a:xfrm>
              <a:custGeom>
                <a:rect b="b" l="l" r="r" t="t"/>
                <a:pathLst>
                  <a:path extrusionOk="0" h="1855" w="1870">
                    <a:moveTo>
                      <a:pt x="935" y="1"/>
                    </a:moveTo>
                    <a:cubicBezTo>
                      <a:pt x="412" y="1"/>
                      <a:pt x="0" y="413"/>
                      <a:pt x="0" y="920"/>
                    </a:cubicBezTo>
                    <a:cubicBezTo>
                      <a:pt x="0" y="1442"/>
                      <a:pt x="412" y="1854"/>
                      <a:pt x="935" y="1854"/>
                    </a:cubicBezTo>
                    <a:cubicBezTo>
                      <a:pt x="1442" y="1854"/>
                      <a:pt x="1870" y="1442"/>
                      <a:pt x="1870" y="920"/>
                    </a:cubicBezTo>
                    <a:cubicBezTo>
                      <a:pt x="1870"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20"/>
              <p:cNvSpPr/>
              <p:nvPr/>
            </p:nvSpPr>
            <p:spPr>
              <a:xfrm>
                <a:off x="5262750" y="974800"/>
                <a:ext cx="46375" cy="46350"/>
              </a:xfrm>
              <a:custGeom>
                <a:rect b="b" l="l" r="r" t="t"/>
                <a:pathLst>
                  <a:path extrusionOk="0" h="1854" w="1855">
                    <a:moveTo>
                      <a:pt x="919" y="0"/>
                    </a:moveTo>
                    <a:cubicBezTo>
                      <a:pt x="412" y="0"/>
                      <a:pt x="1" y="412"/>
                      <a:pt x="1" y="935"/>
                    </a:cubicBezTo>
                    <a:cubicBezTo>
                      <a:pt x="1" y="1442"/>
                      <a:pt x="412" y="1854"/>
                      <a:pt x="919" y="1854"/>
                    </a:cubicBezTo>
                    <a:cubicBezTo>
                      <a:pt x="1442" y="1854"/>
                      <a:pt x="1854" y="1442"/>
                      <a:pt x="1854" y="935"/>
                    </a:cubicBezTo>
                    <a:cubicBezTo>
                      <a:pt x="1854" y="412"/>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20"/>
              <p:cNvSpPr/>
              <p:nvPr/>
            </p:nvSpPr>
            <p:spPr>
              <a:xfrm>
                <a:off x="4861525" y="2390725"/>
                <a:ext cx="46775" cy="46375"/>
              </a:xfrm>
              <a:custGeom>
                <a:rect b="b" l="l" r="r" t="t"/>
                <a:pathLst>
                  <a:path extrusionOk="0" h="1855" w="1871">
                    <a:moveTo>
                      <a:pt x="936" y="1"/>
                    </a:moveTo>
                    <a:cubicBezTo>
                      <a:pt x="413" y="1"/>
                      <a:pt x="1" y="412"/>
                      <a:pt x="1" y="935"/>
                    </a:cubicBezTo>
                    <a:cubicBezTo>
                      <a:pt x="1" y="1442"/>
                      <a:pt x="413" y="1854"/>
                      <a:pt x="936" y="1854"/>
                    </a:cubicBezTo>
                    <a:cubicBezTo>
                      <a:pt x="1443" y="1854"/>
                      <a:pt x="1870" y="1442"/>
                      <a:pt x="1870" y="935"/>
                    </a:cubicBezTo>
                    <a:cubicBezTo>
                      <a:pt x="1870" y="412"/>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20"/>
              <p:cNvSpPr/>
              <p:nvPr/>
            </p:nvSpPr>
            <p:spPr>
              <a:xfrm>
                <a:off x="4920950" y="1772075"/>
                <a:ext cx="46750" cy="46350"/>
              </a:xfrm>
              <a:custGeom>
                <a:rect b="b" l="l" r="r" t="t"/>
                <a:pathLst>
                  <a:path extrusionOk="0" h="1854" w="1870">
                    <a:moveTo>
                      <a:pt x="935" y="0"/>
                    </a:moveTo>
                    <a:cubicBezTo>
                      <a:pt x="412" y="0"/>
                      <a:pt x="0" y="412"/>
                      <a:pt x="0" y="919"/>
                    </a:cubicBezTo>
                    <a:cubicBezTo>
                      <a:pt x="0" y="1442"/>
                      <a:pt x="412" y="1854"/>
                      <a:pt x="935" y="1854"/>
                    </a:cubicBezTo>
                    <a:cubicBezTo>
                      <a:pt x="1442" y="1854"/>
                      <a:pt x="1870" y="1442"/>
                      <a:pt x="1870" y="919"/>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20"/>
              <p:cNvSpPr/>
              <p:nvPr/>
            </p:nvSpPr>
            <p:spPr>
              <a:xfrm>
                <a:off x="4709050" y="2059225"/>
                <a:ext cx="46375" cy="46350"/>
              </a:xfrm>
              <a:custGeom>
                <a:rect b="b" l="l" r="r" t="t"/>
                <a:pathLst>
                  <a:path extrusionOk="0" h="1854" w="1855">
                    <a:moveTo>
                      <a:pt x="935" y="0"/>
                    </a:moveTo>
                    <a:cubicBezTo>
                      <a:pt x="413" y="0"/>
                      <a:pt x="1" y="412"/>
                      <a:pt x="1" y="919"/>
                    </a:cubicBezTo>
                    <a:cubicBezTo>
                      <a:pt x="1" y="1442"/>
                      <a:pt x="413"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20"/>
              <p:cNvSpPr/>
              <p:nvPr/>
            </p:nvSpPr>
            <p:spPr>
              <a:xfrm>
                <a:off x="5109075" y="1435425"/>
                <a:ext cx="46775" cy="46350"/>
              </a:xfrm>
              <a:custGeom>
                <a:rect b="b" l="l" r="r" t="t"/>
                <a:pathLst>
                  <a:path extrusionOk="0" h="1854" w="1871">
                    <a:moveTo>
                      <a:pt x="935" y="0"/>
                    </a:moveTo>
                    <a:cubicBezTo>
                      <a:pt x="413" y="0"/>
                      <a:pt x="1" y="412"/>
                      <a:pt x="1" y="919"/>
                    </a:cubicBezTo>
                    <a:cubicBezTo>
                      <a:pt x="1" y="1442"/>
                      <a:pt x="413" y="1854"/>
                      <a:pt x="935" y="1854"/>
                    </a:cubicBezTo>
                    <a:cubicBezTo>
                      <a:pt x="1442" y="1854"/>
                      <a:pt x="1870" y="1442"/>
                      <a:pt x="1870" y="919"/>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20"/>
              <p:cNvSpPr/>
              <p:nvPr/>
            </p:nvSpPr>
            <p:spPr>
              <a:xfrm>
                <a:off x="5188300" y="1360950"/>
                <a:ext cx="46750" cy="46375"/>
              </a:xfrm>
              <a:custGeom>
                <a:rect b="b" l="l" r="r" t="t"/>
                <a:pathLst>
                  <a:path extrusionOk="0" h="1855" w="1870">
                    <a:moveTo>
                      <a:pt x="935" y="1"/>
                    </a:moveTo>
                    <a:cubicBezTo>
                      <a:pt x="412" y="1"/>
                      <a:pt x="0" y="413"/>
                      <a:pt x="0" y="935"/>
                    </a:cubicBezTo>
                    <a:cubicBezTo>
                      <a:pt x="0" y="1442"/>
                      <a:pt x="412" y="1854"/>
                      <a:pt x="935" y="1854"/>
                    </a:cubicBezTo>
                    <a:cubicBezTo>
                      <a:pt x="1442" y="1854"/>
                      <a:pt x="1870" y="1442"/>
                      <a:pt x="1870" y="935"/>
                    </a:cubicBezTo>
                    <a:cubicBezTo>
                      <a:pt x="1870"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20"/>
              <p:cNvSpPr/>
              <p:nvPr/>
            </p:nvSpPr>
            <p:spPr>
              <a:xfrm>
                <a:off x="5250075" y="1101150"/>
                <a:ext cx="51525" cy="51500"/>
              </a:xfrm>
              <a:custGeom>
                <a:rect b="b" l="l" r="r" t="t"/>
                <a:pathLst>
                  <a:path extrusionOk="0" h="2060" w="2061">
                    <a:moveTo>
                      <a:pt x="1062" y="190"/>
                    </a:moveTo>
                    <a:cubicBezTo>
                      <a:pt x="1506" y="190"/>
                      <a:pt x="1886" y="570"/>
                      <a:pt x="1886" y="1030"/>
                    </a:cubicBezTo>
                    <a:cubicBezTo>
                      <a:pt x="1886" y="1489"/>
                      <a:pt x="1506" y="1854"/>
                      <a:pt x="1062" y="1854"/>
                    </a:cubicBezTo>
                    <a:cubicBezTo>
                      <a:pt x="603" y="1854"/>
                      <a:pt x="222" y="1489"/>
                      <a:pt x="222" y="1030"/>
                    </a:cubicBezTo>
                    <a:cubicBezTo>
                      <a:pt x="222" y="570"/>
                      <a:pt x="587" y="222"/>
                      <a:pt x="1062" y="190"/>
                    </a:cubicBezTo>
                    <a:close/>
                    <a:moveTo>
                      <a:pt x="1030" y="0"/>
                    </a:moveTo>
                    <a:cubicBezTo>
                      <a:pt x="460" y="0"/>
                      <a:pt x="1" y="475"/>
                      <a:pt x="1" y="1030"/>
                    </a:cubicBezTo>
                    <a:cubicBezTo>
                      <a:pt x="1" y="1600"/>
                      <a:pt x="476" y="2060"/>
                      <a:pt x="1030" y="2060"/>
                    </a:cubicBezTo>
                    <a:cubicBezTo>
                      <a:pt x="1616" y="2060"/>
                      <a:pt x="2060" y="1584"/>
                      <a:pt x="2060" y="1030"/>
                    </a:cubicBezTo>
                    <a:cubicBezTo>
                      <a:pt x="2060" y="475"/>
                      <a:pt x="1616" y="16"/>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20"/>
              <p:cNvSpPr/>
              <p:nvPr/>
            </p:nvSpPr>
            <p:spPr>
              <a:xfrm>
                <a:off x="5166100" y="1155400"/>
                <a:ext cx="51525" cy="51500"/>
              </a:xfrm>
              <a:custGeom>
                <a:rect b="b" l="l" r="r" t="t"/>
                <a:pathLst>
                  <a:path extrusionOk="0" h="2060" w="2061">
                    <a:moveTo>
                      <a:pt x="1047" y="206"/>
                    </a:moveTo>
                    <a:cubicBezTo>
                      <a:pt x="1506" y="206"/>
                      <a:pt x="1886" y="587"/>
                      <a:pt x="1886" y="1030"/>
                    </a:cubicBezTo>
                    <a:cubicBezTo>
                      <a:pt x="1886" y="1490"/>
                      <a:pt x="1506" y="1870"/>
                      <a:pt x="1047" y="1870"/>
                    </a:cubicBezTo>
                    <a:cubicBezTo>
                      <a:pt x="587" y="1870"/>
                      <a:pt x="207" y="1490"/>
                      <a:pt x="207" y="1030"/>
                    </a:cubicBezTo>
                    <a:cubicBezTo>
                      <a:pt x="207" y="587"/>
                      <a:pt x="571" y="222"/>
                      <a:pt x="1047" y="206"/>
                    </a:cubicBezTo>
                    <a:close/>
                    <a:moveTo>
                      <a:pt x="1031" y="0"/>
                    </a:moveTo>
                    <a:cubicBezTo>
                      <a:pt x="445" y="0"/>
                      <a:pt x="1" y="476"/>
                      <a:pt x="1" y="1030"/>
                    </a:cubicBezTo>
                    <a:cubicBezTo>
                      <a:pt x="1" y="1601"/>
                      <a:pt x="476" y="2060"/>
                      <a:pt x="1031" y="2060"/>
                    </a:cubicBezTo>
                    <a:cubicBezTo>
                      <a:pt x="1601" y="2060"/>
                      <a:pt x="2060" y="1585"/>
                      <a:pt x="2060" y="1030"/>
                    </a:cubicBezTo>
                    <a:cubicBezTo>
                      <a:pt x="2060" y="476"/>
                      <a:pt x="1601" y="32"/>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20"/>
              <p:cNvSpPr/>
              <p:nvPr/>
            </p:nvSpPr>
            <p:spPr>
              <a:xfrm>
                <a:off x="5205725" y="1229850"/>
                <a:ext cx="51500" cy="51525"/>
              </a:xfrm>
              <a:custGeom>
                <a:rect b="b" l="l" r="r" t="t"/>
                <a:pathLst>
                  <a:path extrusionOk="0" h="2061" w="2060">
                    <a:moveTo>
                      <a:pt x="1046" y="191"/>
                    </a:moveTo>
                    <a:cubicBezTo>
                      <a:pt x="1505" y="191"/>
                      <a:pt x="1885" y="571"/>
                      <a:pt x="1885" y="1031"/>
                    </a:cubicBezTo>
                    <a:cubicBezTo>
                      <a:pt x="1885" y="1490"/>
                      <a:pt x="1505" y="1854"/>
                      <a:pt x="1046" y="1854"/>
                    </a:cubicBezTo>
                    <a:cubicBezTo>
                      <a:pt x="586" y="1854"/>
                      <a:pt x="206" y="1490"/>
                      <a:pt x="206" y="1031"/>
                    </a:cubicBezTo>
                    <a:cubicBezTo>
                      <a:pt x="206" y="571"/>
                      <a:pt x="571" y="223"/>
                      <a:pt x="1046" y="191"/>
                    </a:cubicBezTo>
                    <a:close/>
                    <a:moveTo>
                      <a:pt x="1030" y="1"/>
                    </a:moveTo>
                    <a:cubicBezTo>
                      <a:pt x="444" y="1"/>
                      <a:pt x="0" y="476"/>
                      <a:pt x="0" y="1031"/>
                    </a:cubicBezTo>
                    <a:cubicBezTo>
                      <a:pt x="0" y="1601"/>
                      <a:pt x="475" y="2060"/>
                      <a:pt x="1030" y="2060"/>
                    </a:cubicBezTo>
                    <a:cubicBezTo>
                      <a:pt x="1600" y="2060"/>
                      <a:pt x="2060" y="1585"/>
                      <a:pt x="2060" y="1031"/>
                    </a:cubicBezTo>
                    <a:cubicBezTo>
                      <a:pt x="2060" y="476"/>
                      <a:pt x="1600" y="17"/>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20"/>
              <p:cNvSpPr/>
              <p:nvPr/>
            </p:nvSpPr>
            <p:spPr>
              <a:xfrm>
                <a:off x="4844100" y="1695225"/>
                <a:ext cx="51525" cy="51525"/>
              </a:xfrm>
              <a:custGeom>
                <a:rect b="b" l="l" r="r" t="t"/>
                <a:pathLst>
                  <a:path extrusionOk="0" h="2061" w="2061">
                    <a:moveTo>
                      <a:pt x="1062" y="191"/>
                    </a:moveTo>
                    <a:cubicBezTo>
                      <a:pt x="1506" y="191"/>
                      <a:pt x="1886" y="571"/>
                      <a:pt x="1886" y="1031"/>
                    </a:cubicBezTo>
                    <a:cubicBezTo>
                      <a:pt x="1886" y="1490"/>
                      <a:pt x="1506" y="1854"/>
                      <a:pt x="1062" y="1854"/>
                    </a:cubicBezTo>
                    <a:cubicBezTo>
                      <a:pt x="603" y="1854"/>
                      <a:pt x="223" y="1490"/>
                      <a:pt x="223" y="1031"/>
                    </a:cubicBezTo>
                    <a:cubicBezTo>
                      <a:pt x="223" y="571"/>
                      <a:pt x="587" y="207"/>
                      <a:pt x="1062" y="191"/>
                    </a:cubicBezTo>
                    <a:close/>
                    <a:moveTo>
                      <a:pt x="1031" y="1"/>
                    </a:moveTo>
                    <a:cubicBezTo>
                      <a:pt x="460" y="1"/>
                      <a:pt x="1" y="476"/>
                      <a:pt x="1" y="1031"/>
                    </a:cubicBezTo>
                    <a:cubicBezTo>
                      <a:pt x="1" y="1601"/>
                      <a:pt x="476" y="2060"/>
                      <a:pt x="1031" y="2060"/>
                    </a:cubicBezTo>
                    <a:cubicBezTo>
                      <a:pt x="1617" y="2060"/>
                      <a:pt x="2060" y="1585"/>
                      <a:pt x="2060" y="1031"/>
                    </a:cubicBezTo>
                    <a:cubicBezTo>
                      <a:pt x="2060" y="476"/>
                      <a:pt x="1601" y="17"/>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20"/>
              <p:cNvSpPr/>
              <p:nvPr/>
            </p:nvSpPr>
            <p:spPr>
              <a:xfrm>
                <a:off x="4787075" y="2613700"/>
                <a:ext cx="51900" cy="51525"/>
              </a:xfrm>
              <a:custGeom>
                <a:rect b="b" l="l" r="r" t="t"/>
                <a:pathLst>
                  <a:path extrusionOk="0" h="2061" w="2076">
                    <a:moveTo>
                      <a:pt x="1062" y="191"/>
                    </a:moveTo>
                    <a:cubicBezTo>
                      <a:pt x="1521" y="191"/>
                      <a:pt x="1886" y="571"/>
                      <a:pt x="1886" y="1031"/>
                    </a:cubicBezTo>
                    <a:cubicBezTo>
                      <a:pt x="1886" y="1474"/>
                      <a:pt x="1506" y="1854"/>
                      <a:pt x="1062" y="1854"/>
                    </a:cubicBezTo>
                    <a:cubicBezTo>
                      <a:pt x="603" y="1854"/>
                      <a:pt x="222" y="1474"/>
                      <a:pt x="222" y="1031"/>
                    </a:cubicBezTo>
                    <a:cubicBezTo>
                      <a:pt x="222" y="587"/>
                      <a:pt x="587" y="207"/>
                      <a:pt x="1062" y="191"/>
                    </a:cubicBezTo>
                    <a:close/>
                    <a:moveTo>
                      <a:pt x="1046" y="1"/>
                    </a:moveTo>
                    <a:cubicBezTo>
                      <a:pt x="460" y="1"/>
                      <a:pt x="1" y="476"/>
                      <a:pt x="1" y="1031"/>
                    </a:cubicBezTo>
                    <a:cubicBezTo>
                      <a:pt x="1" y="1601"/>
                      <a:pt x="492" y="2060"/>
                      <a:pt x="1046" y="2060"/>
                    </a:cubicBezTo>
                    <a:cubicBezTo>
                      <a:pt x="1617" y="2060"/>
                      <a:pt x="2076" y="1585"/>
                      <a:pt x="2076" y="1031"/>
                    </a:cubicBezTo>
                    <a:cubicBezTo>
                      <a:pt x="2076" y="476"/>
                      <a:pt x="1617" y="17"/>
                      <a:pt x="104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20"/>
              <p:cNvSpPr/>
              <p:nvPr/>
            </p:nvSpPr>
            <p:spPr>
              <a:xfrm>
                <a:off x="4752625" y="2486975"/>
                <a:ext cx="51500" cy="51500"/>
              </a:xfrm>
              <a:custGeom>
                <a:rect b="b" l="l" r="r" t="t"/>
                <a:pathLst>
                  <a:path extrusionOk="0" h="2060" w="2060">
                    <a:moveTo>
                      <a:pt x="1046" y="190"/>
                    </a:moveTo>
                    <a:cubicBezTo>
                      <a:pt x="1505" y="190"/>
                      <a:pt x="1886" y="571"/>
                      <a:pt x="1886" y="1030"/>
                    </a:cubicBezTo>
                    <a:cubicBezTo>
                      <a:pt x="1886" y="1474"/>
                      <a:pt x="1505" y="1854"/>
                      <a:pt x="1046" y="1854"/>
                    </a:cubicBezTo>
                    <a:cubicBezTo>
                      <a:pt x="586" y="1854"/>
                      <a:pt x="222" y="1474"/>
                      <a:pt x="222" y="1030"/>
                    </a:cubicBezTo>
                    <a:cubicBezTo>
                      <a:pt x="222" y="571"/>
                      <a:pt x="602" y="190"/>
                      <a:pt x="1046" y="190"/>
                    </a:cubicBezTo>
                    <a:close/>
                    <a:moveTo>
                      <a:pt x="1030" y="0"/>
                    </a:moveTo>
                    <a:cubicBezTo>
                      <a:pt x="460" y="0"/>
                      <a:pt x="0" y="476"/>
                      <a:pt x="0" y="1030"/>
                    </a:cubicBezTo>
                    <a:cubicBezTo>
                      <a:pt x="0" y="1600"/>
                      <a:pt x="476" y="2060"/>
                      <a:pt x="1030" y="2060"/>
                    </a:cubicBezTo>
                    <a:cubicBezTo>
                      <a:pt x="1600" y="2060"/>
                      <a:pt x="2060" y="1585"/>
                      <a:pt x="2060" y="1030"/>
                    </a:cubicBezTo>
                    <a:cubicBezTo>
                      <a:pt x="2060" y="476"/>
                      <a:pt x="1600"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20"/>
              <p:cNvSpPr/>
              <p:nvPr/>
            </p:nvSpPr>
            <p:spPr>
              <a:xfrm>
                <a:off x="4950250" y="2421625"/>
                <a:ext cx="51525" cy="51500"/>
              </a:xfrm>
              <a:custGeom>
                <a:rect b="b" l="l" r="r" t="t"/>
                <a:pathLst>
                  <a:path extrusionOk="0" h="2060" w="2061">
                    <a:moveTo>
                      <a:pt x="1046" y="190"/>
                    </a:moveTo>
                    <a:cubicBezTo>
                      <a:pt x="1506" y="190"/>
                      <a:pt x="1886" y="571"/>
                      <a:pt x="1886" y="1030"/>
                    </a:cubicBezTo>
                    <a:cubicBezTo>
                      <a:pt x="1886" y="1474"/>
                      <a:pt x="1506" y="1854"/>
                      <a:pt x="1046" y="1854"/>
                    </a:cubicBezTo>
                    <a:cubicBezTo>
                      <a:pt x="587" y="1854"/>
                      <a:pt x="223" y="1474"/>
                      <a:pt x="223" y="1030"/>
                    </a:cubicBezTo>
                    <a:cubicBezTo>
                      <a:pt x="223" y="571"/>
                      <a:pt x="587" y="190"/>
                      <a:pt x="1046" y="190"/>
                    </a:cubicBezTo>
                    <a:close/>
                    <a:moveTo>
                      <a:pt x="1030" y="0"/>
                    </a:moveTo>
                    <a:cubicBezTo>
                      <a:pt x="444" y="0"/>
                      <a:pt x="1" y="476"/>
                      <a:pt x="1" y="1030"/>
                    </a:cubicBezTo>
                    <a:cubicBezTo>
                      <a:pt x="1" y="1600"/>
                      <a:pt x="476" y="2060"/>
                      <a:pt x="1030" y="2060"/>
                    </a:cubicBezTo>
                    <a:cubicBezTo>
                      <a:pt x="1601" y="2060"/>
                      <a:pt x="2060" y="1584"/>
                      <a:pt x="2060" y="1030"/>
                    </a:cubicBezTo>
                    <a:cubicBezTo>
                      <a:pt x="2060" y="476"/>
                      <a:pt x="1601"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043" name="Google Shape;1043;p20"/>
            <p:cNvPicPr preferRelativeResize="0"/>
            <p:nvPr/>
          </p:nvPicPr>
          <p:blipFill>
            <a:blip r:embed="rId3">
              <a:alphaModFix amt="40000"/>
            </a:blip>
            <a:stretch>
              <a:fillRect/>
            </a:stretch>
          </p:blipFill>
          <p:spPr>
            <a:xfrm>
              <a:off x="3676700" y="4019813"/>
              <a:ext cx="1177350" cy="1177350"/>
            </a:xfrm>
            <a:prstGeom prst="rect">
              <a:avLst/>
            </a:prstGeom>
            <a:noFill/>
            <a:ln>
              <a:noFill/>
            </a:ln>
          </p:spPr>
        </p:pic>
        <p:pic>
          <p:nvPicPr>
            <p:cNvPr id="1044" name="Google Shape;1044;p20"/>
            <p:cNvPicPr preferRelativeResize="0"/>
            <p:nvPr/>
          </p:nvPicPr>
          <p:blipFill>
            <a:blip r:embed="rId3">
              <a:alphaModFix amt="40000"/>
            </a:blip>
            <a:stretch>
              <a:fillRect/>
            </a:stretch>
          </p:blipFill>
          <p:spPr>
            <a:xfrm>
              <a:off x="3819811" y="3124942"/>
              <a:ext cx="1177350" cy="1177350"/>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 name="Shape 12"/>
        <p:cNvGrpSpPr/>
        <p:nvPr/>
      </p:nvGrpSpPr>
      <p:grpSpPr>
        <a:xfrm>
          <a:off x="0" y="0"/>
          <a:ext cx="0" cy="0"/>
          <a:chOff x="0" y="0"/>
          <a:chExt cx="0" cy="0"/>
        </a:xfrm>
      </p:grpSpPr>
      <p:pic>
        <p:nvPicPr>
          <p:cNvPr id="13" name="Google Shape;13;p3"/>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14" name="Google Shape;14;p3"/>
          <p:cNvSpPr txBox="1"/>
          <p:nvPr>
            <p:ph type="title"/>
          </p:nvPr>
        </p:nvSpPr>
        <p:spPr>
          <a:xfrm>
            <a:off x="1133023" y="2480375"/>
            <a:ext cx="3764400" cy="13719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600"/>
              <a:buNone/>
              <a:defRPr sz="38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5" name="Google Shape;15;p3"/>
          <p:cNvSpPr txBox="1"/>
          <p:nvPr>
            <p:ph hasCustomPrompt="1" idx="2" type="title"/>
          </p:nvPr>
        </p:nvSpPr>
        <p:spPr>
          <a:xfrm>
            <a:off x="2475223" y="1291225"/>
            <a:ext cx="1080000" cy="1001100"/>
          </a:xfrm>
          <a:prstGeom prst="rect">
            <a:avLst/>
          </a:prstGeom>
        </p:spPr>
        <p:txBody>
          <a:bodyPr anchorCtr="0" anchor="b" bIns="91425" lIns="91425" spcFirstLastPara="1" rIns="91425" wrap="square" tIns="91425">
            <a:noAutofit/>
          </a:bodyPr>
          <a:lstStyle>
            <a:lvl1pPr lvl="0" rtl="0" algn="r">
              <a:spcBef>
                <a:spcPts val="0"/>
              </a:spcBef>
              <a:spcAft>
                <a:spcPts val="0"/>
              </a:spcAft>
              <a:buSzPts val="6000"/>
              <a:buNone/>
              <a:defRPr sz="60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16" name="Google Shape;16;p3"/>
          <p:cNvSpPr/>
          <p:nvPr>
            <p:ph idx="3" type="pic"/>
          </p:nvPr>
        </p:nvSpPr>
        <p:spPr>
          <a:xfrm>
            <a:off x="5406576" y="694950"/>
            <a:ext cx="2604300" cy="3753600"/>
          </a:xfrm>
          <a:prstGeom prst="rect">
            <a:avLst/>
          </a:prstGeom>
          <a:noFill/>
          <a:ln cap="flat" cmpd="sng" w="9525">
            <a:solidFill>
              <a:schemeClr val="dk1"/>
            </a:solidFill>
            <a:prstDash val="solid"/>
            <a:round/>
            <a:headEnd len="sm" w="sm" type="none"/>
            <a:tailEnd len="sm" w="sm" type="none"/>
          </a:ln>
        </p:spPr>
      </p:sp>
      <p:grpSp>
        <p:nvGrpSpPr>
          <p:cNvPr id="17" name="Google Shape;17;p3"/>
          <p:cNvGrpSpPr/>
          <p:nvPr/>
        </p:nvGrpSpPr>
        <p:grpSpPr>
          <a:xfrm>
            <a:off x="8161834" y="75534"/>
            <a:ext cx="3751693" cy="1477275"/>
            <a:chOff x="8161834" y="75534"/>
            <a:chExt cx="3751693" cy="1477275"/>
          </a:xfrm>
        </p:grpSpPr>
        <p:grpSp>
          <p:nvGrpSpPr>
            <p:cNvPr id="18" name="Google Shape;18;p3"/>
            <p:cNvGrpSpPr/>
            <p:nvPr/>
          </p:nvGrpSpPr>
          <p:grpSpPr>
            <a:xfrm>
              <a:off x="8371972" y="75540"/>
              <a:ext cx="3541556" cy="1323917"/>
              <a:chOff x="2133050" y="2071900"/>
              <a:chExt cx="2132825" cy="797300"/>
            </a:xfrm>
          </p:grpSpPr>
          <p:sp>
            <p:nvSpPr>
              <p:cNvPr id="19" name="Google Shape;19;p3"/>
              <p:cNvSpPr/>
              <p:nvPr/>
            </p:nvSpPr>
            <p:spPr>
              <a:xfrm>
                <a:off x="2270875" y="2219625"/>
                <a:ext cx="747000" cy="267375"/>
              </a:xfrm>
              <a:custGeom>
                <a:rect b="b" l="l" r="r" t="t"/>
                <a:pathLst>
                  <a:path extrusionOk="0" h="10695" w="29880">
                    <a:moveTo>
                      <a:pt x="20359" y="1"/>
                    </a:moveTo>
                    <a:lnTo>
                      <a:pt x="17111" y="3359"/>
                    </a:lnTo>
                    <a:lnTo>
                      <a:pt x="5799" y="3359"/>
                    </a:lnTo>
                    <a:lnTo>
                      <a:pt x="1" y="9126"/>
                    </a:lnTo>
                    <a:lnTo>
                      <a:pt x="1" y="10694"/>
                    </a:lnTo>
                    <a:lnTo>
                      <a:pt x="191" y="10694"/>
                    </a:lnTo>
                    <a:lnTo>
                      <a:pt x="191" y="9205"/>
                    </a:lnTo>
                    <a:lnTo>
                      <a:pt x="5878" y="3565"/>
                    </a:lnTo>
                    <a:lnTo>
                      <a:pt x="17190" y="3565"/>
                    </a:lnTo>
                    <a:lnTo>
                      <a:pt x="20438" y="191"/>
                    </a:lnTo>
                    <a:lnTo>
                      <a:pt x="29405" y="191"/>
                    </a:lnTo>
                    <a:lnTo>
                      <a:pt x="29737" y="507"/>
                    </a:lnTo>
                    <a:lnTo>
                      <a:pt x="29880" y="365"/>
                    </a:lnTo>
                    <a:lnTo>
                      <a:pt x="2948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a:off x="2182175" y="2199825"/>
                <a:ext cx="1311375" cy="282025"/>
              </a:xfrm>
              <a:custGeom>
                <a:rect b="b" l="l" r="r" t="t"/>
                <a:pathLst>
                  <a:path extrusionOk="0" h="11281" w="52455">
                    <a:moveTo>
                      <a:pt x="23907" y="0"/>
                    </a:moveTo>
                    <a:lnTo>
                      <a:pt x="20659" y="3359"/>
                    </a:lnTo>
                    <a:lnTo>
                      <a:pt x="9347" y="3359"/>
                    </a:lnTo>
                    <a:lnTo>
                      <a:pt x="1505" y="11090"/>
                    </a:lnTo>
                    <a:lnTo>
                      <a:pt x="0" y="11090"/>
                    </a:lnTo>
                    <a:lnTo>
                      <a:pt x="0" y="11280"/>
                    </a:lnTo>
                    <a:lnTo>
                      <a:pt x="1584" y="11280"/>
                    </a:lnTo>
                    <a:lnTo>
                      <a:pt x="9426" y="3565"/>
                    </a:lnTo>
                    <a:lnTo>
                      <a:pt x="20738" y="3565"/>
                    </a:lnTo>
                    <a:lnTo>
                      <a:pt x="23986" y="190"/>
                    </a:lnTo>
                    <a:lnTo>
                      <a:pt x="52455" y="190"/>
                    </a:lnTo>
                    <a:lnTo>
                      <a:pt x="5245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
              <p:cNvSpPr/>
              <p:nvPr/>
            </p:nvSpPr>
            <p:spPr>
              <a:xfrm>
                <a:off x="3182625" y="2105550"/>
                <a:ext cx="901850" cy="61825"/>
              </a:xfrm>
              <a:custGeom>
                <a:rect b="b" l="l" r="r" t="t"/>
                <a:pathLst>
                  <a:path extrusionOk="0" h="2473" w="36074">
                    <a:moveTo>
                      <a:pt x="33254" y="1"/>
                    </a:moveTo>
                    <a:lnTo>
                      <a:pt x="33254" y="207"/>
                    </a:lnTo>
                    <a:lnTo>
                      <a:pt x="34094" y="207"/>
                    </a:lnTo>
                    <a:lnTo>
                      <a:pt x="35646" y="2187"/>
                    </a:lnTo>
                    <a:lnTo>
                      <a:pt x="31559" y="2187"/>
                    </a:lnTo>
                    <a:lnTo>
                      <a:pt x="29658" y="207"/>
                    </a:lnTo>
                    <a:lnTo>
                      <a:pt x="27709" y="207"/>
                    </a:lnTo>
                    <a:lnTo>
                      <a:pt x="26014" y="1981"/>
                    </a:lnTo>
                    <a:lnTo>
                      <a:pt x="15986" y="1981"/>
                    </a:lnTo>
                    <a:lnTo>
                      <a:pt x="14417" y="207"/>
                    </a:lnTo>
                    <a:lnTo>
                      <a:pt x="1901" y="207"/>
                    </a:lnTo>
                    <a:lnTo>
                      <a:pt x="0" y="2361"/>
                    </a:lnTo>
                    <a:lnTo>
                      <a:pt x="159" y="2472"/>
                    </a:lnTo>
                    <a:lnTo>
                      <a:pt x="2012" y="397"/>
                    </a:lnTo>
                    <a:lnTo>
                      <a:pt x="14338" y="397"/>
                    </a:lnTo>
                    <a:lnTo>
                      <a:pt x="15906" y="2187"/>
                    </a:lnTo>
                    <a:lnTo>
                      <a:pt x="26093" y="2187"/>
                    </a:lnTo>
                    <a:lnTo>
                      <a:pt x="27788" y="397"/>
                    </a:lnTo>
                    <a:lnTo>
                      <a:pt x="29578" y="397"/>
                    </a:lnTo>
                    <a:lnTo>
                      <a:pt x="31480" y="2377"/>
                    </a:lnTo>
                    <a:lnTo>
                      <a:pt x="36074" y="2377"/>
                    </a:lnTo>
                    <a:lnTo>
                      <a:pt x="341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a:off x="3306975" y="2135275"/>
                <a:ext cx="934350" cy="79225"/>
              </a:xfrm>
              <a:custGeom>
                <a:rect b="b" l="l" r="r" t="t"/>
                <a:pathLst>
                  <a:path extrusionOk="0" h="3169" w="37374">
                    <a:moveTo>
                      <a:pt x="96" y="0"/>
                    </a:moveTo>
                    <a:lnTo>
                      <a:pt x="96" y="206"/>
                    </a:lnTo>
                    <a:lnTo>
                      <a:pt x="8730" y="206"/>
                    </a:lnTo>
                    <a:lnTo>
                      <a:pt x="10932" y="2376"/>
                    </a:lnTo>
                    <a:lnTo>
                      <a:pt x="37168" y="2376"/>
                    </a:lnTo>
                    <a:lnTo>
                      <a:pt x="37168" y="2978"/>
                    </a:lnTo>
                    <a:lnTo>
                      <a:pt x="11012" y="2978"/>
                    </a:lnTo>
                    <a:lnTo>
                      <a:pt x="8809" y="792"/>
                    </a:lnTo>
                    <a:lnTo>
                      <a:pt x="1" y="792"/>
                    </a:lnTo>
                    <a:lnTo>
                      <a:pt x="1" y="998"/>
                    </a:lnTo>
                    <a:lnTo>
                      <a:pt x="8730" y="998"/>
                    </a:lnTo>
                    <a:lnTo>
                      <a:pt x="10932" y="3169"/>
                    </a:lnTo>
                    <a:lnTo>
                      <a:pt x="37374" y="3169"/>
                    </a:lnTo>
                    <a:lnTo>
                      <a:pt x="37374" y="2186"/>
                    </a:lnTo>
                    <a:lnTo>
                      <a:pt x="11012" y="2186"/>
                    </a:lnTo>
                    <a:lnTo>
                      <a:pt x="88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a:off x="2627350" y="2303600"/>
                <a:ext cx="1638525" cy="516475"/>
              </a:xfrm>
              <a:custGeom>
                <a:rect b="b" l="l" r="r" t="t"/>
                <a:pathLst>
                  <a:path extrusionOk="0" h="20659" w="65541">
                    <a:moveTo>
                      <a:pt x="40747" y="0"/>
                    </a:moveTo>
                    <a:lnTo>
                      <a:pt x="34743" y="5941"/>
                    </a:lnTo>
                    <a:lnTo>
                      <a:pt x="31923" y="5941"/>
                    </a:lnTo>
                    <a:lnTo>
                      <a:pt x="29420" y="3375"/>
                    </a:lnTo>
                    <a:lnTo>
                      <a:pt x="21293" y="3375"/>
                    </a:lnTo>
                    <a:lnTo>
                      <a:pt x="13926" y="10694"/>
                    </a:lnTo>
                    <a:lnTo>
                      <a:pt x="8016" y="10694"/>
                    </a:lnTo>
                    <a:lnTo>
                      <a:pt x="6844" y="11882"/>
                    </a:lnTo>
                    <a:lnTo>
                      <a:pt x="3660" y="11882"/>
                    </a:lnTo>
                    <a:lnTo>
                      <a:pt x="2377" y="13245"/>
                    </a:lnTo>
                    <a:lnTo>
                      <a:pt x="2377" y="17189"/>
                    </a:lnTo>
                    <a:lnTo>
                      <a:pt x="0" y="19645"/>
                    </a:lnTo>
                    <a:lnTo>
                      <a:pt x="0" y="20659"/>
                    </a:lnTo>
                    <a:lnTo>
                      <a:pt x="190" y="20659"/>
                    </a:lnTo>
                    <a:lnTo>
                      <a:pt x="190" y="19724"/>
                    </a:lnTo>
                    <a:lnTo>
                      <a:pt x="2567" y="17269"/>
                    </a:lnTo>
                    <a:lnTo>
                      <a:pt x="2567" y="13324"/>
                    </a:lnTo>
                    <a:lnTo>
                      <a:pt x="3739" y="12088"/>
                    </a:lnTo>
                    <a:lnTo>
                      <a:pt x="6923" y="12088"/>
                    </a:lnTo>
                    <a:lnTo>
                      <a:pt x="8096" y="10900"/>
                    </a:lnTo>
                    <a:lnTo>
                      <a:pt x="14005" y="10900"/>
                    </a:lnTo>
                    <a:lnTo>
                      <a:pt x="21372" y="3565"/>
                    </a:lnTo>
                    <a:lnTo>
                      <a:pt x="29341" y="3565"/>
                    </a:lnTo>
                    <a:lnTo>
                      <a:pt x="31844" y="6147"/>
                    </a:lnTo>
                    <a:lnTo>
                      <a:pt x="34838" y="6147"/>
                    </a:lnTo>
                    <a:lnTo>
                      <a:pt x="40826" y="206"/>
                    </a:lnTo>
                    <a:lnTo>
                      <a:pt x="55354" y="206"/>
                    </a:lnTo>
                    <a:lnTo>
                      <a:pt x="57144" y="1980"/>
                    </a:lnTo>
                    <a:lnTo>
                      <a:pt x="65541" y="1980"/>
                    </a:lnTo>
                    <a:lnTo>
                      <a:pt x="65541" y="1790"/>
                    </a:lnTo>
                    <a:lnTo>
                      <a:pt x="57223" y="1790"/>
                    </a:lnTo>
                    <a:lnTo>
                      <a:pt x="554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a:off x="2216225" y="2328550"/>
                <a:ext cx="1225450" cy="460250"/>
              </a:xfrm>
              <a:custGeom>
                <a:rect b="b" l="l" r="r" t="t"/>
                <a:pathLst>
                  <a:path extrusionOk="0" h="18410" w="49018">
                    <a:moveTo>
                      <a:pt x="37928" y="0"/>
                    </a:moveTo>
                    <a:lnTo>
                      <a:pt x="31242" y="6923"/>
                    </a:lnTo>
                    <a:lnTo>
                      <a:pt x="13039" y="6923"/>
                    </a:lnTo>
                    <a:lnTo>
                      <a:pt x="9950" y="10076"/>
                    </a:lnTo>
                    <a:lnTo>
                      <a:pt x="9902" y="10092"/>
                    </a:lnTo>
                    <a:lnTo>
                      <a:pt x="9902" y="12357"/>
                    </a:lnTo>
                    <a:lnTo>
                      <a:pt x="7130" y="15162"/>
                    </a:lnTo>
                    <a:lnTo>
                      <a:pt x="7130" y="17110"/>
                    </a:lnTo>
                    <a:lnTo>
                      <a:pt x="5878" y="18219"/>
                    </a:lnTo>
                    <a:lnTo>
                      <a:pt x="2488" y="18219"/>
                    </a:lnTo>
                    <a:lnTo>
                      <a:pt x="1189" y="17031"/>
                    </a:lnTo>
                    <a:lnTo>
                      <a:pt x="1" y="17031"/>
                    </a:lnTo>
                    <a:lnTo>
                      <a:pt x="1" y="17221"/>
                    </a:lnTo>
                    <a:lnTo>
                      <a:pt x="1141" y="17221"/>
                    </a:lnTo>
                    <a:lnTo>
                      <a:pt x="2409" y="18409"/>
                    </a:lnTo>
                    <a:lnTo>
                      <a:pt x="5942" y="18409"/>
                    </a:lnTo>
                    <a:lnTo>
                      <a:pt x="7336" y="17189"/>
                    </a:lnTo>
                    <a:lnTo>
                      <a:pt x="7336" y="15241"/>
                    </a:lnTo>
                    <a:lnTo>
                      <a:pt x="10108" y="12437"/>
                    </a:lnTo>
                    <a:lnTo>
                      <a:pt x="10108" y="10171"/>
                    </a:lnTo>
                    <a:lnTo>
                      <a:pt x="13118" y="7129"/>
                    </a:lnTo>
                    <a:lnTo>
                      <a:pt x="31321" y="7129"/>
                    </a:lnTo>
                    <a:lnTo>
                      <a:pt x="38007" y="190"/>
                    </a:lnTo>
                    <a:lnTo>
                      <a:pt x="45912" y="190"/>
                    </a:lnTo>
                    <a:lnTo>
                      <a:pt x="48780" y="2963"/>
                    </a:lnTo>
                    <a:lnTo>
                      <a:pt x="48796" y="3834"/>
                    </a:lnTo>
                    <a:lnTo>
                      <a:pt x="45992" y="982"/>
                    </a:lnTo>
                    <a:lnTo>
                      <a:pt x="37928" y="982"/>
                    </a:lnTo>
                    <a:lnTo>
                      <a:pt x="31242" y="7716"/>
                    </a:lnTo>
                    <a:lnTo>
                      <a:pt x="13372" y="7716"/>
                    </a:lnTo>
                    <a:lnTo>
                      <a:pt x="12279" y="8872"/>
                    </a:lnTo>
                    <a:lnTo>
                      <a:pt x="12279" y="10884"/>
                    </a:lnTo>
                    <a:lnTo>
                      <a:pt x="12484" y="10884"/>
                    </a:lnTo>
                    <a:lnTo>
                      <a:pt x="12484" y="8951"/>
                    </a:lnTo>
                    <a:lnTo>
                      <a:pt x="13451" y="7922"/>
                    </a:lnTo>
                    <a:lnTo>
                      <a:pt x="31321" y="7922"/>
                    </a:lnTo>
                    <a:lnTo>
                      <a:pt x="38007" y="1188"/>
                    </a:lnTo>
                    <a:lnTo>
                      <a:pt x="45912" y="1188"/>
                    </a:lnTo>
                    <a:lnTo>
                      <a:pt x="49017" y="4357"/>
                    </a:lnTo>
                    <a:lnTo>
                      <a:pt x="48986" y="2884"/>
                    </a:lnTo>
                    <a:lnTo>
                      <a:pt x="459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a:off x="2338600" y="2308750"/>
                <a:ext cx="1145850" cy="383400"/>
              </a:xfrm>
              <a:custGeom>
                <a:rect b="b" l="l" r="r" t="t"/>
                <a:pathLst>
                  <a:path extrusionOk="0" h="15336" w="45834">
                    <a:moveTo>
                      <a:pt x="32763" y="0"/>
                    </a:moveTo>
                    <a:lnTo>
                      <a:pt x="25919" y="6923"/>
                    </a:lnTo>
                    <a:lnTo>
                      <a:pt x="10457" y="6923"/>
                    </a:lnTo>
                    <a:lnTo>
                      <a:pt x="8096" y="4547"/>
                    </a:lnTo>
                    <a:lnTo>
                      <a:pt x="4215" y="4547"/>
                    </a:lnTo>
                    <a:lnTo>
                      <a:pt x="3233" y="5513"/>
                    </a:lnTo>
                    <a:lnTo>
                      <a:pt x="3233" y="12009"/>
                    </a:lnTo>
                    <a:lnTo>
                      <a:pt x="1" y="15209"/>
                    </a:lnTo>
                    <a:lnTo>
                      <a:pt x="143" y="15336"/>
                    </a:lnTo>
                    <a:lnTo>
                      <a:pt x="3423" y="12088"/>
                    </a:lnTo>
                    <a:lnTo>
                      <a:pt x="3423" y="5593"/>
                    </a:lnTo>
                    <a:lnTo>
                      <a:pt x="4294" y="4753"/>
                    </a:lnTo>
                    <a:lnTo>
                      <a:pt x="8017" y="4753"/>
                    </a:lnTo>
                    <a:lnTo>
                      <a:pt x="10378" y="7129"/>
                    </a:lnTo>
                    <a:lnTo>
                      <a:pt x="25999" y="7129"/>
                    </a:lnTo>
                    <a:lnTo>
                      <a:pt x="32843" y="190"/>
                    </a:lnTo>
                    <a:lnTo>
                      <a:pt x="43916" y="190"/>
                    </a:lnTo>
                    <a:lnTo>
                      <a:pt x="45691" y="1933"/>
                    </a:lnTo>
                    <a:lnTo>
                      <a:pt x="45833" y="1774"/>
                    </a:lnTo>
                    <a:lnTo>
                      <a:pt x="440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a:off x="2270875" y="2288925"/>
                <a:ext cx="1995000" cy="386200"/>
              </a:xfrm>
              <a:custGeom>
                <a:rect b="b" l="l" r="r" t="t"/>
                <a:pathLst>
                  <a:path extrusionOk="0" h="15448" w="79800">
                    <a:moveTo>
                      <a:pt x="34886" y="1"/>
                    </a:moveTo>
                    <a:lnTo>
                      <a:pt x="28074" y="6734"/>
                    </a:lnTo>
                    <a:lnTo>
                      <a:pt x="13720" y="6734"/>
                    </a:lnTo>
                    <a:lnTo>
                      <a:pt x="11360" y="4358"/>
                    </a:lnTo>
                    <a:lnTo>
                      <a:pt x="6084" y="4358"/>
                    </a:lnTo>
                    <a:lnTo>
                      <a:pt x="5150" y="5482"/>
                    </a:lnTo>
                    <a:lnTo>
                      <a:pt x="5150" y="11978"/>
                    </a:lnTo>
                    <a:lnTo>
                      <a:pt x="1918" y="15242"/>
                    </a:lnTo>
                    <a:lnTo>
                      <a:pt x="1" y="15242"/>
                    </a:lnTo>
                    <a:lnTo>
                      <a:pt x="1" y="15447"/>
                    </a:lnTo>
                    <a:lnTo>
                      <a:pt x="1997" y="15447"/>
                    </a:lnTo>
                    <a:lnTo>
                      <a:pt x="5340" y="12057"/>
                    </a:lnTo>
                    <a:lnTo>
                      <a:pt x="5340" y="5546"/>
                    </a:lnTo>
                    <a:lnTo>
                      <a:pt x="6179" y="4548"/>
                    </a:lnTo>
                    <a:lnTo>
                      <a:pt x="11281" y="4548"/>
                    </a:lnTo>
                    <a:lnTo>
                      <a:pt x="13641" y="6924"/>
                    </a:lnTo>
                    <a:lnTo>
                      <a:pt x="28153" y="6924"/>
                    </a:lnTo>
                    <a:lnTo>
                      <a:pt x="34997" y="191"/>
                    </a:lnTo>
                    <a:lnTo>
                      <a:pt x="79800" y="191"/>
                    </a:lnTo>
                    <a:lnTo>
                      <a:pt x="798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a:off x="2607925" y="2239425"/>
                <a:ext cx="850775" cy="188150"/>
              </a:xfrm>
              <a:custGeom>
                <a:rect b="b" l="l" r="r" t="t"/>
                <a:pathLst>
                  <a:path extrusionOk="0" h="7526" w="34031">
                    <a:moveTo>
                      <a:pt x="20580" y="1"/>
                    </a:moveTo>
                    <a:lnTo>
                      <a:pt x="14592" y="5736"/>
                    </a:lnTo>
                    <a:lnTo>
                      <a:pt x="11978" y="5736"/>
                    </a:lnTo>
                    <a:lnTo>
                      <a:pt x="11075" y="4944"/>
                    </a:lnTo>
                    <a:lnTo>
                      <a:pt x="9665" y="4944"/>
                    </a:lnTo>
                    <a:lnTo>
                      <a:pt x="7653" y="6924"/>
                    </a:lnTo>
                    <a:lnTo>
                      <a:pt x="1363" y="6924"/>
                    </a:lnTo>
                    <a:lnTo>
                      <a:pt x="460" y="5942"/>
                    </a:lnTo>
                    <a:lnTo>
                      <a:pt x="5562" y="5942"/>
                    </a:lnTo>
                    <a:lnTo>
                      <a:pt x="7193" y="4310"/>
                    </a:lnTo>
                    <a:lnTo>
                      <a:pt x="7051" y="4167"/>
                    </a:lnTo>
                    <a:lnTo>
                      <a:pt x="5467" y="5736"/>
                    </a:lnTo>
                    <a:lnTo>
                      <a:pt x="1" y="5736"/>
                    </a:lnTo>
                    <a:lnTo>
                      <a:pt x="1268" y="7130"/>
                    </a:lnTo>
                    <a:lnTo>
                      <a:pt x="7732" y="7130"/>
                    </a:lnTo>
                    <a:lnTo>
                      <a:pt x="9744" y="5149"/>
                    </a:lnTo>
                    <a:lnTo>
                      <a:pt x="11011" y="5149"/>
                    </a:lnTo>
                    <a:lnTo>
                      <a:pt x="11899" y="5942"/>
                    </a:lnTo>
                    <a:lnTo>
                      <a:pt x="14671" y="5942"/>
                    </a:lnTo>
                    <a:lnTo>
                      <a:pt x="20660" y="191"/>
                    </a:lnTo>
                    <a:lnTo>
                      <a:pt x="25476" y="191"/>
                    </a:lnTo>
                    <a:lnTo>
                      <a:pt x="32969" y="207"/>
                    </a:lnTo>
                    <a:lnTo>
                      <a:pt x="33540" y="793"/>
                    </a:lnTo>
                    <a:lnTo>
                      <a:pt x="21135" y="793"/>
                    </a:lnTo>
                    <a:lnTo>
                      <a:pt x="14544" y="7320"/>
                    </a:lnTo>
                    <a:lnTo>
                      <a:pt x="10473" y="7320"/>
                    </a:lnTo>
                    <a:lnTo>
                      <a:pt x="10473" y="7526"/>
                    </a:lnTo>
                    <a:lnTo>
                      <a:pt x="14624" y="7526"/>
                    </a:lnTo>
                    <a:lnTo>
                      <a:pt x="21214" y="983"/>
                    </a:lnTo>
                    <a:lnTo>
                      <a:pt x="34031" y="983"/>
                    </a:lnTo>
                    <a:lnTo>
                      <a:pt x="33048" y="16"/>
                    </a:lnTo>
                    <a:lnTo>
                      <a:pt x="2547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a:off x="2686750" y="2749175"/>
                <a:ext cx="134675" cy="49125"/>
              </a:xfrm>
              <a:custGeom>
                <a:rect b="b" l="l" r="r" t="t"/>
                <a:pathLst>
                  <a:path extrusionOk="0" h="1965" w="5387">
                    <a:moveTo>
                      <a:pt x="1601" y="0"/>
                    </a:moveTo>
                    <a:lnTo>
                      <a:pt x="1" y="1648"/>
                    </a:lnTo>
                    <a:lnTo>
                      <a:pt x="143" y="1790"/>
                    </a:lnTo>
                    <a:lnTo>
                      <a:pt x="1680" y="206"/>
                    </a:lnTo>
                    <a:lnTo>
                      <a:pt x="3470" y="206"/>
                    </a:lnTo>
                    <a:lnTo>
                      <a:pt x="5229" y="1965"/>
                    </a:lnTo>
                    <a:lnTo>
                      <a:pt x="5387" y="1822"/>
                    </a:lnTo>
                    <a:lnTo>
                      <a:pt x="35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a:off x="3467400" y="217645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
              <p:cNvSpPr/>
              <p:nvPr/>
            </p:nvSpPr>
            <p:spPr>
              <a:xfrm>
                <a:off x="2234450" y="2646575"/>
                <a:ext cx="46750" cy="46775"/>
              </a:xfrm>
              <a:custGeom>
                <a:rect b="b" l="l" r="r" t="t"/>
                <a:pathLst>
                  <a:path extrusionOk="0" h="1871" w="1870">
                    <a:moveTo>
                      <a:pt x="935" y="1"/>
                    </a:moveTo>
                    <a:cubicBezTo>
                      <a:pt x="428" y="1"/>
                      <a:pt x="0" y="429"/>
                      <a:pt x="0" y="936"/>
                    </a:cubicBezTo>
                    <a:cubicBezTo>
                      <a:pt x="0" y="1442"/>
                      <a:pt x="428" y="1870"/>
                      <a:pt x="935" y="1870"/>
                    </a:cubicBezTo>
                    <a:cubicBezTo>
                      <a:pt x="1458" y="1870"/>
                      <a:pt x="1870" y="1442"/>
                      <a:pt x="1870" y="936"/>
                    </a:cubicBezTo>
                    <a:cubicBezTo>
                      <a:pt x="1870" y="429"/>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
              <p:cNvSpPr/>
              <p:nvPr/>
            </p:nvSpPr>
            <p:spPr>
              <a:xfrm>
                <a:off x="2175025" y="2735700"/>
                <a:ext cx="46775" cy="46750"/>
              </a:xfrm>
              <a:custGeom>
                <a:rect b="b" l="l" r="r" t="t"/>
                <a:pathLst>
                  <a:path extrusionOk="0" h="1870" w="1871">
                    <a:moveTo>
                      <a:pt x="936" y="0"/>
                    </a:moveTo>
                    <a:cubicBezTo>
                      <a:pt x="429" y="0"/>
                      <a:pt x="1" y="428"/>
                      <a:pt x="1" y="935"/>
                    </a:cubicBezTo>
                    <a:cubicBezTo>
                      <a:pt x="1" y="1442"/>
                      <a:pt x="429" y="1870"/>
                      <a:pt x="936" y="1870"/>
                    </a:cubicBezTo>
                    <a:cubicBezTo>
                      <a:pt x="1458" y="1870"/>
                      <a:pt x="1870" y="1442"/>
                      <a:pt x="1870" y="935"/>
                    </a:cubicBezTo>
                    <a:cubicBezTo>
                      <a:pt x="1870" y="428"/>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p:nvPr/>
            </p:nvSpPr>
            <p:spPr>
              <a:xfrm>
                <a:off x="2502175" y="2587175"/>
                <a:ext cx="46375" cy="46750"/>
              </a:xfrm>
              <a:custGeom>
                <a:rect b="b" l="l" r="r" t="t"/>
                <a:pathLst>
                  <a:path extrusionOk="0" h="1870" w="1855">
                    <a:moveTo>
                      <a:pt x="920" y="0"/>
                    </a:moveTo>
                    <a:cubicBezTo>
                      <a:pt x="413" y="0"/>
                      <a:pt x="1" y="428"/>
                      <a:pt x="1" y="935"/>
                    </a:cubicBezTo>
                    <a:cubicBezTo>
                      <a:pt x="1" y="1442"/>
                      <a:pt x="413" y="1870"/>
                      <a:pt x="920" y="1870"/>
                    </a:cubicBezTo>
                    <a:cubicBezTo>
                      <a:pt x="1443" y="1870"/>
                      <a:pt x="1854" y="1442"/>
                      <a:pt x="1854" y="935"/>
                    </a:cubicBezTo>
                    <a:cubicBezTo>
                      <a:pt x="1854" y="428"/>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
              <p:cNvSpPr/>
              <p:nvPr/>
            </p:nvSpPr>
            <p:spPr>
              <a:xfrm>
                <a:off x="2774275" y="2309925"/>
                <a:ext cx="46775" cy="46775"/>
              </a:xfrm>
              <a:custGeom>
                <a:rect b="b" l="l" r="r" t="t"/>
                <a:pathLst>
                  <a:path extrusionOk="0" h="1871" w="1871">
                    <a:moveTo>
                      <a:pt x="935" y="1"/>
                    </a:moveTo>
                    <a:cubicBezTo>
                      <a:pt x="413" y="1"/>
                      <a:pt x="1" y="428"/>
                      <a:pt x="1" y="935"/>
                    </a:cubicBezTo>
                    <a:cubicBezTo>
                      <a:pt x="1" y="1442"/>
                      <a:pt x="413" y="1870"/>
                      <a:pt x="935" y="1870"/>
                    </a:cubicBezTo>
                    <a:cubicBezTo>
                      <a:pt x="1442" y="1870"/>
                      <a:pt x="1870" y="1442"/>
                      <a:pt x="1870" y="935"/>
                    </a:cubicBezTo>
                    <a:cubicBezTo>
                      <a:pt x="1870" y="428"/>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a:off x="2803975" y="2780450"/>
                <a:ext cx="46775" cy="46375"/>
              </a:xfrm>
              <a:custGeom>
                <a:rect b="b" l="l" r="r" t="t"/>
                <a:pathLst>
                  <a:path extrusionOk="0" h="1855" w="1871">
                    <a:moveTo>
                      <a:pt x="936" y="1"/>
                    </a:moveTo>
                    <a:cubicBezTo>
                      <a:pt x="413" y="1"/>
                      <a:pt x="1" y="413"/>
                      <a:pt x="1" y="935"/>
                    </a:cubicBezTo>
                    <a:cubicBezTo>
                      <a:pt x="1" y="1442"/>
                      <a:pt x="413" y="1854"/>
                      <a:pt x="936" y="1854"/>
                    </a:cubicBezTo>
                    <a:cubicBezTo>
                      <a:pt x="1443" y="1854"/>
                      <a:pt x="1870" y="1442"/>
                      <a:pt x="1870" y="935"/>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3"/>
              <p:cNvSpPr/>
              <p:nvPr/>
            </p:nvSpPr>
            <p:spPr>
              <a:xfrm>
                <a:off x="3462250" y="2334875"/>
                <a:ext cx="46750" cy="46375"/>
              </a:xfrm>
              <a:custGeom>
                <a:rect b="b" l="l" r="r" t="t"/>
                <a:pathLst>
                  <a:path extrusionOk="0" h="1855" w="1870">
                    <a:moveTo>
                      <a:pt x="935" y="1"/>
                    </a:moveTo>
                    <a:cubicBezTo>
                      <a:pt x="428" y="1"/>
                      <a:pt x="0" y="413"/>
                      <a:pt x="0" y="935"/>
                    </a:cubicBezTo>
                    <a:cubicBezTo>
                      <a:pt x="0" y="1442"/>
                      <a:pt x="428" y="1854"/>
                      <a:pt x="935" y="1854"/>
                    </a:cubicBezTo>
                    <a:cubicBezTo>
                      <a:pt x="1458" y="1854"/>
                      <a:pt x="1870" y="1442"/>
                      <a:pt x="1870" y="935"/>
                    </a:cubicBezTo>
                    <a:cubicBezTo>
                      <a:pt x="1870" y="413"/>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3"/>
              <p:cNvSpPr/>
              <p:nvPr/>
            </p:nvSpPr>
            <p:spPr>
              <a:xfrm>
                <a:off x="3165600" y="2141600"/>
                <a:ext cx="46350" cy="46750"/>
              </a:xfrm>
              <a:custGeom>
                <a:rect b="b" l="l" r="r" t="t"/>
                <a:pathLst>
                  <a:path extrusionOk="0" h="1870" w="1854">
                    <a:moveTo>
                      <a:pt x="919" y="1"/>
                    </a:moveTo>
                    <a:cubicBezTo>
                      <a:pt x="412" y="1"/>
                      <a:pt x="0" y="428"/>
                      <a:pt x="0" y="935"/>
                    </a:cubicBezTo>
                    <a:cubicBezTo>
                      <a:pt x="0" y="1442"/>
                      <a:pt x="412" y="1870"/>
                      <a:pt x="919" y="1870"/>
                    </a:cubicBezTo>
                    <a:cubicBezTo>
                      <a:pt x="1442" y="1870"/>
                      <a:pt x="1854" y="1442"/>
                      <a:pt x="1854" y="935"/>
                    </a:cubicBezTo>
                    <a:cubicBezTo>
                      <a:pt x="1854" y="428"/>
                      <a:pt x="1442" y="1"/>
                      <a:pt x="9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a:off x="2843600" y="2404200"/>
                <a:ext cx="46750" cy="46350"/>
              </a:xfrm>
              <a:custGeom>
                <a:rect b="b" l="l" r="r" t="t"/>
                <a:pathLst>
                  <a:path extrusionOk="0" h="1854" w="1870">
                    <a:moveTo>
                      <a:pt x="935" y="0"/>
                    </a:moveTo>
                    <a:cubicBezTo>
                      <a:pt x="412" y="0"/>
                      <a:pt x="0" y="412"/>
                      <a:pt x="0" y="935"/>
                    </a:cubicBezTo>
                    <a:cubicBezTo>
                      <a:pt x="0" y="1442"/>
                      <a:pt x="412"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a:off x="2249500" y="248340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3"/>
              <p:cNvSpPr/>
              <p:nvPr/>
            </p:nvSpPr>
            <p:spPr>
              <a:xfrm>
                <a:off x="2864575" y="2111500"/>
                <a:ext cx="217075" cy="25375"/>
              </a:xfrm>
              <a:custGeom>
                <a:rect b="b" l="l" r="r" t="t"/>
                <a:pathLst>
                  <a:path extrusionOk="0" h="1015" w="8683">
                    <a:moveTo>
                      <a:pt x="8556" y="0"/>
                    </a:moveTo>
                    <a:lnTo>
                      <a:pt x="7700" y="808"/>
                    </a:lnTo>
                    <a:lnTo>
                      <a:pt x="730" y="808"/>
                    </a:lnTo>
                    <a:lnTo>
                      <a:pt x="128" y="238"/>
                    </a:lnTo>
                    <a:lnTo>
                      <a:pt x="1" y="381"/>
                    </a:lnTo>
                    <a:lnTo>
                      <a:pt x="650" y="1014"/>
                    </a:lnTo>
                    <a:lnTo>
                      <a:pt x="7780" y="1014"/>
                    </a:lnTo>
                    <a:lnTo>
                      <a:pt x="8683" y="143"/>
                    </a:lnTo>
                    <a:lnTo>
                      <a:pt x="85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3"/>
              <p:cNvSpPr/>
              <p:nvPr/>
            </p:nvSpPr>
            <p:spPr>
              <a:xfrm>
                <a:off x="3067775" y="2079025"/>
                <a:ext cx="46750" cy="46350"/>
              </a:xfrm>
              <a:custGeom>
                <a:rect b="b" l="l" r="r" t="t"/>
                <a:pathLst>
                  <a:path extrusionOk="0" h="1854" w="1870">
                    <a:moveTo>
                      <a:pt x="935" y="0"/>
                    </a:moveTo>
                    <a:cubicBezTo>
                      <a:pt x="428" y="0"/>
                      <a:pt x="0" y="412"/>
                      <a:pt x="0" y="919"/>
                    </a:cubicBezTo>
                    <a:cubicBezTo>
                      <a:pt x="0" y="1442"/>
                      <a:pt x="428"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2827750" y="2071900"/>
                <a:ext cx="51500" cy="51500"/>
              </a:xfrm>
              <a:custGeom>
                <a:rect b="b" l="l" r="r" t="t"/>
                <a:pathLst>
                  <a:path extrusionOk="0" h="2060" w="2060">
                    <a:moveTo>
                      <a:pt x="1030" y="174"/>
                    </a:moveTo>
                    <a:cubicBezTo>
                      <a:pt x="1490" y="174"/>
                      <a:pt x="1870" y="555"/>
                      <a:pt x="1870" y="1014"/>
                    </a:cubicBezTo>
                    <a:cubicBezTo>
                      <a:pt x="1870" y="1474"/>
                      <a:pt x="1490" y="1838"/>
                      <a:pt x="1030" y="1838"/>
                    </a:cubicBezTo>
                    <a:cubicBezTo>
                      <a:pt x="571" y="1838"/>
                      <a:pt x="206" y="1474"/>
                      <a:pt x="206" y="1014"/>
                    </a:cubicBezTo>
                    <a:cubicBezTo>
                      <a:pt x="206" y="555"/>
                      <a:pt x="571" y="174"/>
                      <a:pt x="1030" y="174"/>
                    </a:cubicBezTo>
                    <a:close/>
                    <a:moveTo>
                      <a:pt x="1030" y="0"/>
                    </a:moveTo>
                    <a:cubicBezTo>
                      <a:pt x="476" y="0"/>
                      <a:pt x="0" y="460"/>
                      <a:pt x="0" y="1030"/>
                    </a:cubicBezTo>
                    <a:cubicBezTo>
                      <a:pt x="0" y="1600"/>
                      <a:pt x="476" y="2060"/>
                      <a:pt x="1030" y="2060"/>
                    </a:cubicBezTo>
                    <a:cubicBezTo>
                      <a:pt x="1601" y="2060"/>
                      <a:pt x="2060" y="1584"/>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3261825" y="2119425"/>
                <a:ext cx="51525" cy="51500"/>
              </a:xfrm>
              <a:custGeom>
                <a:rect b="b" l="l" r="r" t="t"/>
                <a:pathLst>
                  <a:path extrusionOk="0" h="2060" w="2061">
                    <a:moveTo>
                      <a:pt x="1031" y="206"/>
                    </a:moveTo>
                    <a:cubicBezTo>
                      <a:pt x="1490" y="206"/>
                      <a:pt x="1870" y="571"/>
                      <a:pt x="1870" y="1030"/>
                    </a:cubicBezTo>
                    <a:cubicBezTo>
                      <a:pt x="1870" y="1490"/>
                      <a:pt x="1490" y="1870"/>
                      <a:pt x="1031" y="1870"/>
                    </a:cubicBezTo>
                    <a:cubicBezTo>
                      <a:pt x="587" y="1870"/>
                      <a:pt x="207" y="1490"/>
                      <a:pt x="207" y="1030"/>
                    </a:cubicBezTo>
                    <a:cubicBezTo>
                      <a:pt x="207" y="571"/>
                      <a:pt x="587" y="206"/>
                      <a:pt x="1031" y="206"/>
                    </a:cubicBezTo>
                    <a:close/>
                    <a:moveTo>
                      <a:pt x="1031" y="0"/>
                    </a:moveTo>
                    <a:cubicBezTo>
                      <a:pt x="460" y="0"/>
                      <a:pt x="1" y="460"/>
                      <a:pt x="1" y="1030"/>
                    </a:cubicBezTo>
                    <a:cubicBezTo>
                      <a:pt x="1" y="1600"/>
                      <a:pt x="476" y="2060"/>
                      <a:pt x="1031" y="2060"/>
                    </a:cubicBezTo>
                    <a:cubicBezTo>
                      <a:pt x="1585" y="2060"/>
                      <a:pt x="2060" y="1600"/>
                      <a:pt x="2060" y="1030"/>
                    </a:cubicBezTo>
                    <a:cubicBezTo>
                      <a:pt x="2060" y="460"/>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3"/>
              <p:cNvSpPr/>
              <p:nvPr/>
            </p:nvSpPr>
            <p:spPr>
              <a:xfrm>
                <a:off x="3004400" y="2223575"/>
                <a:ext cx="51500" cy="51525"/>
              </a:xfrm>
              <a:custGeom>
                <a:rect b="b" l="l" r="r" t="t"/>
                <a:pathLst>
                  <a:path extrusionOk="0" h="2061" w="2060">
                    <a:moveTo>
                      <a:pt x="1030" y="191"/>
                    </a:moveTo>
                    <a:cubicBezTo>
                      <a:pt x="1489" y="191"/>
                      <a:pt x="1870" y="571"/>
                      <a:pt x="1870" y="1031"/>
                    </a:cubicBezTo>
                    <a:cubicBezTo>
                      <a:pt x="1870" y="1474"/>
                      <a:pt x="1489" y="1855"/>
                      <a:pt x="1030" y="1855"/>
                    </a:cubicBezTo>
                    <a:cubicBezTo>
                      <a:pt x="586" y="1855"/>
                      <a:pt x="206" y="1474"/>
                      <a:pt x="206" y="1031"/>
                    </a:cubicBezTo>
                    <a:cubicBezTo>
                      <a:pt x="206" y="571"/>
                      <a:pt x="586" y="191"/>
                      <a:pt x="1030" y="191"/>
                    </a:cubicBezTo>
                    <a:close/>
                    <a:moveTo>
                      <a:pt x="1030" y="1"/>
                    </a:moveTo>
                    <a:cubicBezTo>
                      <a:pt x="460" y="1"/>
                      <a:pt x="0" y="445"/>
                      <a:pt x="0" y="1031"/>
                    </a:cubicBezTo>
                    <a:cubicBezTo>
                      <a:pt x="0" y="1601"/>
                      <a:pt x="476" y="2060"/>
                      <a:pt x="1030" y="2060"/>
                    </a:cubicBezTo>
                    <a:cubicBezTo>
                      <a:pt x="1584" y="2060"/>
                      <a:pt x="2060" y="1601"/>
                      <a:pt x="2060" y="1031"/>
                    </a:cubicBezTo>
                    <a:cubicBezTo>
                      <a:pt x="2060" y="445"/>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3"/>
              <p:cNvSpPr/>
              <p:nvPr/>
            </p:nvSpPr>
            <p:spPr>
              <a:xfrm>
                <a:off x="2301375" y="2683825"/>
                <a:ext cx="51525" cy="51500"/>
              </a:xfrm>
              <a:custGeom>
                <a:rect b="b" l="l" r="r" t="t"/>
                <a:pathLst>
                  <a:path extrusionOk="0" h="2060" w="2061">
                    <a:moveTo>
                      <a:pt x="1030" y="206"/>
                    </a:moveTo>
                    <a:cubicBezTo>
                      <a:pt x="1490" y="206"/>
                      <a:pt x="1870" y="570"/>
                      <a:pt x="1870" y="1030"/>
                    </a:cubicBezTo>
                    <a:cubicBezTo>
                      <a:pt x="1870" y="1489"/>
                      <a:pt x="1490" y="1869"/>
                      <a:pt x="1030" y="1869"/>
                    </a:cubicBezTo>
                    <a:cubicBezTo>
                      <a:pt x="571" y="1869"/>
                      <a:pt x="207" y="1489"/>
                      <a:pt x="207" y="1030"/>
                    </a:cubicBezTo>
                    <a:cubicBezTo>
                      <a:pt x="207" y="570"/>
                      <a:pt x="587" y="206"/>
                      <a:pt x="1030" y="206"/>
                    </a:cubicBezTo>
                    <a:close/>
                    <a:moveTo>
                      <a:pt x="1030" y="0"/>
                    </a:moveTo>
                    <a:cubicBezTo>
                      <a:pt x="460" y="0"/>
                      <a:pt x="1" y="459"/>
                      <a:pt x="1" y="1030"/>
                    </a:cubicBezTo>
                    <a:cubicBezTo>
                      <a:pt x="1" y="1600"/>
                      <a:pt x="476" y="2060"/>
                      <a:pt x="1030" y="2060"/>
                    </a:cubicBezTo>
                    <a:cubicBezTo>
                      <a:pt x="1585" y="2060"/>
                      <a:pt x="2060" y="1600"/>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2133050" y="2456075"/>
                <a:ext cx="51525" cy="51525"/>
              </a:xfrm>
              <a:custGeom>
                <a:rect b="b" l="l" r="r" t="t"/>
                <a:pathLst>
                  <a:path extrusionOk="0" h="2061" w="2061">
                    <a:moveTo>
                      <a:pt x="1030" y="206"/>
                    </a:moveTo>
                    <a:cubicBezTo>
                      <a:pt x="1490" y="206"/>
                      <a:pt x="1870" y="571"/>
                      <a:pt x="1870" y="1030"/>
                    </a:cubicBezTo>
                    <a:cubicBezTo>
                      <a:pt x="1870" y="1490"/>
                      <a:pt x="1490" y="1870"/>
                      <a:pt x="1030" y="1870"/>
                    </a:cubicBezTo>
                    <a:cubicBezTo>
                      <a:pt x="587" y="1870"/>
                      <a:pt x="207" y="1490"/>
                      <a:pt x="207" y="1030"/>
                    </a:cubicBezTo>
                    <a:cubicBezTo>
                      <a:pt x="207" y="571"/>
                      <a:pt x="587" y="206"/>
                      <a:pt x="1030" y="206"/>
                    </a:cubicBezTo>
                    <a:close/>
                    <a:moveTo>
                      <a:pt x="1030" y="1"/>
                    </a:moveTo>
                    <a:cubicBezTo>
                      <a:pt x="460" y="1"/>
                      <a:pt x="1" y="460"/>
                      <a:pt x="1" y="1030"/>
                    </a:cubicBezTo>
                    <a:cubicBezTo>
                      <a:pt x="1" y="1601"/>
                      <a:pt x="476" y="2060"/>
                      <a:pt x="1030" y="2060"/>
                    </a:cubicBezTo>
                    <a:cubicBezTo>
                      <a:pt x="1585" y="2060"/>
                      <a:pt x="2060" y="1601"/>
                      <a:pt x="2060" y="1030"/>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2603575" y="2817275"/>
                <a:ext cx="51525" cy="51925"/>
              </a:xfrm>
              <a:custGeom>
                <a:rect b="b" l="l" r="r" t="t"/>
                <a:pathLst>
                  <a:path extrusionOk="0" h="2077" w="2061">
                    <a:moveTo>
                      <a:pt x="1030" y="207"/>
                    </a:moveTo>
                    <a:cubicBezTo>
                      <a:pt x="1490" y="207"/>
                      <a:pt x="1854" y="587"/>
                      <a:pt x="1854" y="1047"/>
                    </a:cubicBezTo>
                    <a:cubicBezTo>
                      <a:pt x="1854" y="1490"/>
                      <a:pt x="1490" y="1870"/>
                      <a:pt x="1030" y="1870"/>
                    </a:cubicBezTo>
                    <a:cubicBezTo>
                      <a:pt x="571" y="1870"/>
                      <a:pt x="191" y="1490"/>
                      <a:pt x="191" y="1047"/>
                    </a:cubicBezTo>
                    <a:cubicBezTo>
                      <a:pt x="191" y="587"/>
                      <a:pt x="571" y="207"/>
                      <a:pt x="1030" y="207"/>
                    </a:cubicBezTo>
                    <a:close/>
                    <a:moveTo>
                      <a:pt x="1030" y="1"/>
                    </a:moveTo>
                    <a:cubicBezTo>
                      <a:pt x="460" y="1"/>
                      <a:pt x="1" y="492"/>
                      <a:pt x="1" y="1031"/>
                    </a:cubicBezTo>
                    <a:cubicBezTo>
                      <a:pt x="1" y="1617"/>
                      <a:pt x="476" y="2076"/>
                      <a:pt x="1030" y="2076"/>
                    </a:cubicBezTo>
                    <a:cubicBezTo>
                      <a:pt x="1585" y="2076"/>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3"/>
              <p:cNvSpPr/>
              <p:nvPr/>
            </p:nvSpPr>
            <p:spPr>
              <a:xfrm>
                <a:off x="2647925" y="2782825"/>
                <a:ext cx="51525" cy="51525"/>
              </a:xfrm>
              <a:custGeom>
                <a:rect b="b" l="l" r="r" t="t"/>
                <a:pathLst>
                  <a:path extrusionOk="0" h="2061" w="2061">
                    <a:moveTo>
                      <a:pt x="1031" y="207"/>
                    </a:moveTo>
                    <a:cubicBezTo>
                      <a:pt x="1490" y="207"/>
                      <a:pt x="1870" y="571"/>
                      <a:pt x="1870" y="1030"/>
                    </a:cubicBezTo>
                    <a:cubicBezTo>
                      <a:pt x="1870" y="1490"/>
                      <a:pt x="1490" y="1870"/>
                      <a:pt x="1031" y="1870"/>
                    </a:cubicBezTo>
                    <a:cubicBezTo>
                      <a:pt x="587" y="1870"/>
                      <a:pt x="207" y="1490"/>
                      <a:pt x="207" y="1030"/>
                    </a:cubicBezTo>
                    <a:cubicBezTo>
                      <a:pt x="207" y="571"/>
                      <a:pt x="587" y="207"/>
                      <a:pt x="1031" y="207"/>
                    </a:cubicBezTo>
                    <a:close/>
                    <a:moveTo>
                      <a:pt x="1031" y="1"/>
                    </a:moveTo>
                    <a:cubicBezTo>
                      <a:pt x="460" y="1"/>
                      <a:pt x="1" y="476"/>
                      <a:pt x="1" y="1030"/>
                    </a:cubicBezTo>
                    <a:cubicBezTo>
                      <a:pt x="1" y="1601"/>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3964850" y="2084975"/>
                <a:ext cx="51500" cy="51500"/>
              </a:xfrm>
              <a:custGeom>
                <a:rect b="b" l="l" r="r" t="t"/>
                <a:pathLst>
                  <a:path extrusionOk="0" h="2060" w="2060">
                    <a:moveTo>
                      <a:pt x="1030" y="190"/>
                    </a:moveTo>
                    <a:cubicBezTo>
                      <a:pt x="1490" y="190"/>
                      <a:pt x="1870" y="570"/>
                      <a:pt x="1870" y="1030"/>
                    </a:cubicBezTo>
                    <a:cubicBezTo>
                      <a:pt x="1870" y="1473"/>
                      <a:pt x="1490" y="1854"/>
                      <a:pt x="1030" y="1854"/>
                    </a:cubicBezTo>
                    <a:cubicBezTo>
                      <a:pt x="587" y="1854"/>
                      <a:pt x="206" y="1473"/>
                      <a:pt x="206" y="1030"/>
                    </a:cubicBezTo>
                    <a:cubicBezTo>
                      <a:pt x="206" y="570"/>
                      <a:pt x="587" y="190"/>
                      <a:pt x="1030" y="190"/>
                    </a:cubicBezTo>
                    <a:close/>
                    <a:moveTo>
                      <a:pt x="1030" y="0"/>
                    </a:moveTo>
                    <a:cubicBezTo>
                      <a:pt x="460" y="0"/>
                      <a:pt x="0" y="444"/>
                      <a:pt x="0" y="1030"/>
                    </a:cubicBezTo>
                    <a:cubicBezTo>
                      <a:pt x="0"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 name="Google Shape;49;p3"/>
            <p:cNvSpPr/>
            <p:nvPr/>
          </p:nvSpPr>
          <p:spPr>
            <a:xfrm>
              <a:off x="8161834" y="721209"/>
              <a:ext cx="831600" cy="831600"/>
            </a:xfrm>
            <a:prstGeom prst="ellipse">
              <a:avLst/>
            </a:prstGeom>
            <a:gradFill>
              <a:gsLst>
                <a:gs pos="0">
                  <a:srgbClr val="FFFFFF">
                    <a:alpha val="52549"/>
                  </a:srgbClr>
                </a:gs>
                <a:gs pos="68000">
                  <a:srgbClr val="FFFFFF">
                    <a:alpha val="0"/>
                  </a:srgbClr>
                </a:gs>
                <a:gs pos="100000">
                  <a:srgbClr val="FFFFFF">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aira"/>
                <a:ea typeface="Saira"/>
                <a:cs typeface="Saira"/>
                <a:sym typeface="Saira"/>
              </a:endParaRPr>
            </a:p>
          </p:txBody>
        </p:sp>
        <p:sp>
          <p:nvSpPr>
            <p:cNvPr id="50" name="Google Shape;50;p3"/>
            <p:cNvSpPr/>
            <p:nvPr/>
          </p:nvSpPr>
          <p:spPr>
            <a:xfrm>
              <a:off x="9036759" y="75534"/>
              <a:ext cx="831600" cy="831600"/>
            </a:xfrm>
            <a:prstGeom prst="ellipse">
              <a:avLst/>
            </a:prstGeom>
            <a:gradFill>
              <a:gsLst>
                <a:gs pos="0">
                  <a:srgbClr val="FFFFFF">
                    <a:alpha val="52549"/>
                  </a:srgbClr>
                </a:gs>
                <a:gs pos="68000">
                  <a:srgbClr val="FFFFFF">
                    <a:alpha val="0"/>
                  </a:srgbClr>
                </a:gs>
                <a:gs pos="100000">
                  <a:srgbClr val="FFFFFF">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aira"/>
                <a:ea typeface="Saira"/>
                <a:cs typeface="Saira"/>
                <a:sym typeface="Saira"/>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
    <p:spTree>
      <p:nvGrpSpPr>
        <p:cNvPr id="1045" name="Shape 1045"/>
        <p:cNvGrpSpPr/>
        <p:nvPr/>
      </p:nvGrpSpPr>
      <p:grpSpPr>
        <a:xfrm>
          <a:off x="0" y="0"/>
          <a:ext cx="0" cy="0"/>
          <a:chOff x="0" y="0"/>
          <a:chExt cx="0" cy="0"/>
        </a:xfrm>
      </p:grpSpPr>
      <p:pic>
        <p:nvPicPr>
          <p:cNvPr id="1046" name="Google Shape;1046;p21"/>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1047" name="Google Shape;1047;p2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1048" name="Google Shape;1048;p21"/>
          <p:cNvSpPr txBox="1"/>
          <p:nvPr>
            <p:ph idx="1" type="subTitle"/>
          </p:nvPr>
        </p:nvSpPr>
        <p:spPr>
          <a:xfrm>
            <a:off x="720025" y="1654364"/>
            <a:ext cx="2351100" cy="12675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049" name="Google Shape;1049;p21"/>
          <p:cNvSpPr txBox="1"/>
          <p:nvPr>
            <p:ph idx="2" type="subTitle"/>
          </p:nvPr>
        </p:nvSpPr>
        <p:spPr>
          <a:xfrm>
            <a:off x="3420536" y="1654364"/>
            <a:ext cx="2351100" cy="12675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050" name="Google Shape;1050;p21"/>
          <p:cNvSpPr txBox="1"/>
          <p:nvPr>
            <p:ph idx="3" type="subTitle"/>
          </p:nvPr>
        </p:nvSpPr>
        <p:spPr>
          <a:xfrm>
            <a:off x="6121046" y="1654364"/>
            <a:ext cx="2351100" cy="12675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051" name="Google Shape;1051;p21"/>
          <p:cNvSpPr txBox="1"/>
          <p:nvPr>
            <p:ph idx="4" type="subTitle"/>
          </p:nvPr>
        </p:nvSpPr>
        <p:spPr>
          <a:xfrm>
            <a:off x="720025" y="3340881"/>
            <a:ext cx="2351100" cy="12675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052" name="Google Shape;1052;p21"/>
          <p:cNvSpPr txBox="1"/>
          <p:nvPr>
            <p:ph idx="5" type="subTitle"/>
          </p:nvPr>
        </p:nvSpPr>
        <p:spPr>
          <a:xfrm>
            <a:off x="3420536" y="3340881"/>
            <a:ext cx="2351100" cy="12675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053" name="Google Shape;1053;p21"/>
          <p:cNvSpPr txBox="1"/>
          <p:nvPr>
            <p:ph idx="6" type="subTitle"/>
          </p:nvPr>
        </p:nvSpPr>
        <p:spPr>
          <a:xfrm>
            <a:off x="6121046" y="3340881"/>
            <a:ext cx="2351100" cy="12675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054" name="Google Shape;1054;p21"/>
          <p:cNvSpPr txBox="1"/>
          <p:nvPr>
            <p:ph idx="7" type="subTitle"/>
          </p:nvPr>
        </p:nvSpPr>
        <p:spPr>
          <a:xfrm>
            <a:off x="715100" y="1247625"/>
            <a:ext cx="2351100" cy="4737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1055" name="Google Shape;1055;p21"/>
          <p:cNvSpPr txBox="1"/>
          <p:nvPr>
            <p:ph idx="8" type="subTitle"/>
          </p:nvPr>
        </p:nvSpPr>
        <p:spPr>
          <a:xfrm>
            <a:off x="3420538" y="1247625"/>
            <a:ext cx="2351100" cy="4737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1056" name="Google Shape;1056;p21"/>
          <p:cNvSpPr txBox="1"/>
          <p:nvPr>
            <p:ph idx="9" type="subTitle"/>
          </p:nvPr>
        </p:nvSpPr>
        <p:spPr>
          <a:xfrm>
            <a:off x="6125975" y="1247625"/>
            <a:ext cx="2351100" cy="4737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1057" name="Google Shape;1057;p21"/>
          <p:cNvSpPr txBox="1"/>
          <p:nvPr>
            <p:ph idx="13" type="subTitle"/>
          </p:nvPr>
        </p:nvSpPr>
        <p:spPr>
          <a:xfrm>
            <a:off x="715100" y="2934146"/>
            <a:ext cx="2351100" cy="4737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1058" name="Google Shape;1058;p21"/>
          <p:cNvSpPr txBox="1"/>
          <p:nvPr>
            <p:ph idx="14" type="subTitle"/>
          </p:nvPr>
        </p:nvSpPr>
        <p:spPr>
          <a:xfrm>
            <a:off x="3420538" y="2934146"/>
            <a:ext cx="2351100" cy="4737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1059" name="Google Shape;1059;p21"/>
          <p:cNvSpPr txBox="1"/>
          <p:nvPr>
            <p:ph idx="15" type="subTitle"/>
          </p:nvPr>
        </p:nvSpPr>
        <p:spPr>
          <a:xfrm>
            <a:off x="6125975" y="2934146"/>
            <a:ext cx="2351100" cy="4737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grpSp>
        <p:nvGrpSpPr>
          <p:cNvPr id="1060" name="Google Shape;1060;p21"/>
          <p:cNvGrpSpPr/>
          <p:nvPr/>
        </p:nvGrpSpPr>
        <p:grpSpPr>
          <a:xfrm>
            <a:off x="-1065554" y="3844475"/>
            <a:ext cx="2031529" cy="3268579"/>
            <a:chOff x="-500554" y="3636325"/>
            <a:chExt cx="2031529" cy="3268579"/>
          </a:xfrm>
        </p:grpSpPr>
        <p:grpSp>
          <p:nvGrpSpPr>
            <p:cNvPr id="1061" name="Google Shape;1061;p21"/>
            <p:cNvGrpSpPr/>
            <p:nvPr/>
          </p:nvGrpSpPr>
          <p:grpSpPr>
            <a:xfrm rot="-5400000">
              <a:off x="-1283301" y="4624525"/>
              <a:ext cx="3063126" cy="1497633"/>
              <a:chOff x="2191675" y="4192425"/>
              <a:chExt cx="1929650" cy="943450"/>
            </a:xfrm>
          </p:grpSpPr>
          <p:sp>
            <p:nvSpPr>
              <p:cNvPr id="1062" name="Google Shape;1062;p21"/>
              <p:cNvSpPr/>
              <p:nvPr/>
            </p:nvSpPr>
            <p:spPr>
              <a:xfrm>
                <a:off x="3010325" y="4489875"/>
                <a:ext cx="870175" cy="445600"/>
              </a:xfrm>
              <a:custGeom>
                <a:rect b="b" l="l" r="r" t="t"/>
                <a:pathLst>
                  <a:path extrusionOk="0" h="17824" w="34807">
                    <a:moveTo>
                      <a:pt x="1" y="0"/>
                    </a:moveTo>
                    <a:lnTo>
                      <a:pt x="1" y="1553"/>
                    </a:lnTo>
                    <a:lnTo>
                      <a:pt x="2377" y="4008"/>
                    </a:lnTo>
                    <a:lnTo>
                      <a:pt x="2377" y="7937"/>
                    </a:lnTo>
                    <a:lnTo>
                      <a:pt x="3645" y="9316"/>
                    </a:lnTo>
                    <a:lnTo>
                      <a:pt x="6845" y="9316"/>
                    </a:lnTo>
                    <a:lnTo>
                      <a:pt x="8033" y="10504"/>
                    </a:lnTo>
                    <a:lnTo>
                      <a:pt x="13911" y="10504"/>
                    </a:lnTo>
                    <a:lnTo>
                      <a:pt x="21262" y="17791"/>
                    </a:lnTo>
                    <a:lnTo>
                      <a:pt x="21293" y="17823"/>
                    </a:lnTo>
                    <a:lnTo>
                      <a:pt x="29421" y="17823"/>
                    </a:lnTo>
                    <a:lnTo>
                      <a:pt x="31908" y="15257"/>
                    </a:lnTo>
                    <a:lnTo>
                      <a:pt x="34807" y="15257"/>
                    </a:lnTo>
                    <a:lnTo>
                      <a:pt x="34807" y="15051"/>
                    </a:lnTo>
                    <a:lnTo>
                      <a:pt x="31829" y="15051"/>
                    </a:lnTo>
                    <a:lnTo>
                      <a:pt x="29341" y="17633"/>
                    </a:lnTo>
                    <a:lnTo>
                      <a:pt x="21372" y="17633"/>
                    </a:lnTo>
                    <a:lnTo>
                      <a:pt x="13990" y="10298"/>
                    </a:lnTo>
                    <a:lnTo>
                      <a:pt x="8112" y="10298"/>
                    </a:lnTo>
                    <a:lnTo>
                      <a:pt x="6940" y="9110"/>
                    </a:lnTo>
                    <a:lnTo>
                      <a:pt x="3756" y="9110"/>
                    </a:lnTo>
                    <a:lnTo>
                      <a:pt x="2583" y="7858"/>
                    </a:lnTo>
                    <a:lnTo>
                      <a:pt x="2583" y="3929"/>
                    </a:lnTo>
                    <a:lnTo>
                      <a:pt x="207" y="1474"/>
                    </a:lnTo>
                    <a:lnTo>
                      <a:pt x="20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21"/>
              <p:cNvSpPr/>
              <p:nvPr/>
            </p:nvSpPr>
            <p:spPr>
              <a:xfrm>
                <a:off x="2475650" y="4495025"/>
                <a:ext cx="359650" cy="139025"/>
              </a:xfrm>
              <a:custGeom>
                <a:rect b="b" l="l" r="r" t="t"/>
                <a:pathLst>
                  <a:path extrusionOk="0" h="5561" w="14386">
                    <a:moveTo>
                      <a:pt x="3914" y="0"/>
                    </a:moveTo>
                    <a:lnTo>
                      <a:pt x="1379" y="2377"/>
                    </a:lnTo>
                    <a:lnTo>
                      <a:pt x="0" y="2377"/>
                    </a:lnTo>
                    <a:lnTo>
                      <a:pt x="0" y="2567"/>
                    </a:lnTo>
                    <a:lnTo>
                      <a:pt x="1458" y="2567"/>
                    </a:lnTo>
                    <a:lnTo>
                      <a:pt x="3993" y="190"/>
                    </a:lnTo>
                    <a:lnTo>
                      <a:pt x="6306" y="190"/>
                    </a:lnTo>
                    <a:lnTo>
                      <a:pt x="7272" y="982"/>
                    </a:lnTo>
                    <a:lnTo>
                      <a:pt x="11296" y="982"/>
                    </a:lnTo>
                    <a:lnTo>
                      <a:pt x="12880" y="2408"/>
                    </a:lnTo>
                    <a:lnTo>
                      <a:pt x="12880" y="4199"/>
                    </a:lnTo>
                    <a:lnTo>
                      <a:pt x="14243" y="5561"/>
                    </a:lnTo>
                    <a:lnTo>
                      <a:pt x="14385" y="5418"/>
                    </a:lnTo>
                    <a:lnTo>
                      <a:pt x="13071" y="4119"/>
                    </a:lnTo>
                    <a:lnTo>
                      <a:pt x="13071" y="2329"/>
                    </a:lnTo>
                    <a:lnTo>
                      <a:pt x="11375" y="792"/>
                    </a:lnTo>
                    <a:lnTo>
                      <a:pt x="7336" y="792"/>
                    </a:lnTo>
                    <a:lnTo>
                      <a:pt x="638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21"/>
              <p:cNvSpPr/>
              <p:nvPr/>
            </p:nvSpPr>
            <p:spPr>
              <a:xfrm>
                <a:off x="2605950" y="4534625"/>
                <a:ext cx="1219125" cy="460250"/>
              </a:xfrm>
              <a:custGeom>
                <a:rect b="b" l="l" r="r" t="t"/>
                <a:pathLst>
                  <a:path extrusionOk="0" h="18410" w="48765">
                    <a:moveTo>
                      <a:pt x="2139" y="0"/>
                    </a:moveTo>
                    <a:lnTo>
                      <a:pt x="856" y="1189"/>
                    </a:lnTo>
                    <a:lnTo>
                      <a:pt x="1" y="1189"/>
                    </a:lnTo>
                    <a:lnTo>
                      <a:pt x="1" y="1379"/>
                    </a:lnTo>
                    <a:lnTo>
                      <a:pt x="935" y="1379"/>
                    </a:lnTo>
                    <a:lnTo>
                      <a:pt x="2203" y="191"/>
                    </a:lnTo>
                    <a:lnTo>
                      <a:pt x="5609" y="191"/>
                    </a:lnTo>
                    <a:lnTo>
                      <a:pt x="6876" y="1300"/>
                    </a:lnTo>
                    <a:lnTo>
                      <a:pt x="6876" y="3248"/>
                    </a:lnTo>
                    <a:lnTo>
                      <a:pt x="9649" y="6052"/>
                    </a:lnTo>
                    <a:lnTo>
                      <a:pt x="9649" y="8318"/>
                    </a:lnTo>
                    <a:lnTo>
                      <a:pt x="12754" y="11486"/>
                    </a:lnTo>
                    <a:lnTo>
                      <a:pt x="30957" y="11486"/>
                    </a:lnTo>
                    <a:lnTo>
                      <a:pt x="37643" y="18410"/>
                    </a:lnTo>
                    <a:lnTo>
                      <a:pt x="45706" y="18410"/>
                    </a:lnTo>
                    <a:lnTo>
                      <a:pt x="48701" y="15526"/>
                    </a:lnTo>
                    <a:lnTo>
                      <a:pt x="48764" y="14053"/>
                    </a:lnTo>
                    <a:lnTo>
                      <a:pt x="48764" y="14053"/>
                    </a:lnTo>
                    <a:lnTo>
                      <a:pt x="45627" y="17221"/>
                    </a:lnTo>
                    <a:lnTo>
                      <a:pt x="37722" y="17221"/>
                    </a:lnTo>
                    <a:lnTo>
                      <a:pt x="31052" y="10488"/>
                    </a:lnTo>
                    <a:lnTo>
                      <a:pt x="13197" y="10488"/>
                    </a:lnTo>
                    <a:lnTo>
                      <a:pt x="12215" y="9459"/>
                    </a:lnTo>
                    <a:lnTo>
                      <a:pt x="12215" y="7526"/>
                    </a:lnTo>
                    <a:lnTo>
                      <a:pt x="12025" y="7526"/>
                    </a:lnTo>
                    <a:lnTo>
                      <a:pt x="12025" y="9538"/>
                    </a:lnTo>
                    <a:lnTo>
                      <a:pt x="13087" y="10694"/>
                    </a:lnTo>
                    <a:lnTo>
                      <a:pt x="30957" y="10694"/>
                    </a:lnTo>
                    <a:lnTo>
                      <a:pt x="37643" y="17427"/>
                    </a:lnTo>
                    <a:lnTo>
                      <a:pt x="45706" y="17427"/>
                    </a:lnTo>
                    <a:lnTo>
                      <a:pt x="48542" y="14544"/>
                    </a:lnTo>
                    <a:lnTo>
                      <a:pt x="48495" y="15415"/>
                    </a:lnTo>
                    <a:lnTo>
                      <a:pt x="45627" y="18219"/>
                    </a:lnTo>
                    <a:lnTo>
                      <a:pt x="37722" y="18219"/>
                    </a:lnTo>
                    <a:lnTo>
                      <a:pt x="31052" y="11280"/>
                    </a:lnTo>
                    <a:lnTo>
                      <a:pt x="12833" y="11280"/>
                    </a:lnTo>
                    <a:lnTo>
                      <a:pt x="9839" y="8239"/>
                    </a:lnTo>
                    <a:lnTo>
                      <a:pt x="9839" y="5973"/>
                    </a:lnTo>
                    <a:lnTo>
                      <a:pt x="7066" y="3169"/>
                    </a:lnTo>
                    <a:lnTo>
                      <a:pt x="7066" y="1220"/>
                    </a:lnTo>
                    <a:lnTo>
                      <a:pt x="56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21"/>
              <p:cNvSpPr/>
              <p:nvPr/>
            </p:nvSpPr>
            <p:spPr>
              <a:xfrm>
                <a:off x="2722000" y="4631650"/>
                <a:ext cx="1145050" cy="383025"/>
              </a:xfrm>
              <a:custGeom>
                <a:rect b="b" l="l" r="r" t="t"/>
                <a:pathLst>
                  <a:path extrusionOk="0" h="15321" w="45802">
                    <a:moveTo>
                      <a:pt x="127" y="1"/>
                    </a:moveTo>
                    <a:lnTo>
                      <a:pt x="0" y="128"/>
                    </a:lnTo>
                    <a:lnTo>
                      <a:pt x="3217" y="3296"/>
                    </a:lnTo>
                    <a:lnTo>
                      <a:pt x="3217" y="9792"/>
                    </a:lnTo>
                    <a:lnTo>
                      <a:pt x="4199" y="10774"/>
                    </a:lnTo>
                    <a:lnTo>
                      <a:pt x="8096" y="10774"/>
                    </a:lnTo>
                    <a:lnTo>
                      <a:pt x="10425" y="8397"/>
                    </a:lnTo>
                    <a:lnTo>
                      <a:pt x="25903" y="8397"/>
                    </a:lnTo>
                    <a:lnTo>
                      <a:pt x="32731" y="15321"/>
                    </a:lnTo>
                    <a:lnTo>
                      <a:pt x="43995" y="15321"/>
                    </a:lnTo>
                    <a:lnTo>
                      <a:pt x="45801" y="13515"/>
                    </a:lnTo>
                    <a:lnTo>
                      <a:pt x="45659" y="13388"/>
                    </a:lnTo>
                    <a:lnTo>
                      <a:pt x="43916" y="15131"/>
                    </a:lnTo>
                    <a:lnTo>
                      <a:pt x="32810" y="15131"/>
                    </a:lnTo>
                    <a:lnTo>
                      <a:pt x="25982" y="8192"/>
                    </a:lnTo>
                    <a:lnTo>
                      <a:pt x="10346" y="8192"/>
                    </a:lnTo>
                    <a:lnTo>
                      <a:pt x="8001" y="10568"/>
                    </a:lnTo>
                    <a:lnTo>
                      <a:pt x="4294" y="10568"/>
                    </a:lnTo>
                    <a:lnTo>
                      <a:pt x="3422" y="9712"/>
                    </a:lnTo>
                    <a:lnTo>
                      <a:pt x="3422" y="3201"/>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21"/>
              <p:cNvSpPr/>
              <p:nvPr/>
            </p:nvSpPr>
            <p:spPr>
              <a:xfrm>
                <a:off x="2660600" y="4648300"/>
                <a:ext cx="1412000" cy="386175"/>
              </a:xfrm>
              <a:custGeom>
                <a:rect b="b" l="l" r="r" t="t"/>
                <a:pathLst>
                  <a:path extrusionOk="0" h="15447" w="56480">
                    <a:moveTo>
                      <a:pt x="1" y="0"/>
                    </a:moveTo>
                    <a:lnTo>
                      <a:pt x="1" y="206"/>
                    </a:lnTo>
                    <a:lnTo>
                      <a:pt x="1633" y="206"/>
                    </a:lnTo>
                    <a:lnTo>
                      <a:pt x="4880" y="3470"/>
                    </a:lnTo>
                    <a:lnTo>
                      <a:pt x="4880" y="9965"/>
                    </a:lnTo>
                    <a:lnTo>
                      <a:pt x="5815" y="11090"/>
                    </a:lnTo>
                    <a:lnTo>
                      <a:pt x="11107" y="11090"/>
                    </a:lnTo>
                    <a:lnTo>
                      <a:pt x="13467" y="8714"/>
                    </a:lnTo>
                    <a:lnTo>
                      <a:pt x="27805" y="8714"/>
                    </a:lnTo>
                    <a:lnTo>
                      <a:pt x="34633" y="15447"/>
                    </a:lnTo>
                    <a:lnTo>
                      <a:pt x="56480" y="15447"/>
                    </a:lnTo>
                    <a:lnTo>
                      <a:pt x="56480" y="15257"/>
                    </a:lnTo>
                    <a:lnTo>
                      <a:pt x="34712" y="15257"/>
                    </a:lnTo>
                    <a:lnTo>
                      <a:pt x="27868" y="8524"/>
                    </a:lnTo>
                    <a:lnTo>
                      <a:pt x="13356" y="8524"/>
                    </a:lnTo>
                    <a:lnTo>
                      <a:pt x="11027" y="10900"/>
                    </a:lnTo>
                    <a:lnTo>
                      <a:pt x="5894" y="10900"/>
                    </a:lnTo>
                    <a:lnTo>
                      <a:pt x="5086" y="9886"/>
                    </a:lnTo>
                    <a:lnTo>
                      <a:pt x="5086" y="3391"/>
                    </a:lnTo>
                    <a:lnTo>
                      <a:pt x="174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21"/>
              <p:cNvSpPr/>
              <p:nvPr/>
            </p:nvSpPr>
            <p:spPr>
              <a:xfrm>
                <a:off x="2990525" y="4905725"/>
                <a:ext cx="533525" cy="192525"/>
              </a:xfrm>
              <a:custGeom>
                <a:rect b="b" l="l" r="r" t="t"/>
                <a:pathLst>
                  <a:path extrusionOk="0" h="7701" w="21341">
                    <a:moveTo>
                      <a:pt x="1300" y="1"/>
                    </a:moveTo>
                    <a:lnTo>
                      <a:pt x="1" y="1395"/>
                    </a:lnTo>
                    <a:lnTo>
                      <a:pt x="5498" y="1395"/>
                    </a:lnTo>
                    <a:lnTo>
                      <a:pt x="6686" y="2282"/>
                    </a:lnTo>
                    <a:lnTo>
                      <a:pt x="6797" y="2124"/>
                    </a:lnTo>
                    <a:lnTo>
                      <a:pt x="5546" y="1189"/>
                    </a:lnTo>
                    <a:lnTo>
                      <a:pt x="460" y="1189"/>
                    </a:lnTo>
                    <a:lnTo>
                      <a:pt x="1379" y="207"/>
                    </a:lnTo>
                    <a:lnTo>
                      <a:pt x="7653" y="207"/>
                    </a:lnTo>
                    <a:lnTo>
                      <a:pt x="9696" y="2187"/>
                    </a:lnTo>
                    <a:lnTo>
                      <a:pt x="11091" y="2187"/>
                    </a:lnTo>
                    <a:lnTo>
                      <a:pt x="12009" y="1395"/>
                    </a:lnTo>
                    <a:lnTo>
                      <a:pt x="14608" y="1395"/>
                    </a:lnTo>
                    <a:lnTo>
                      <a:pt x="21198" y="7700"/>
                    </a:lnTo>
                    <a:lnTo>
                      <a:pt x="21341" y="7574"/>
                    </a:lnTo>
                    <a:lnTo>
                      <a:pt x="14671" y="1189"/>
                    </a:lnTo>
                    <a:lnTo>
                      <a:pt x="11930" y="1189"/>
                    </a:lnTo>
                    <a:lnTo>
                      <a:pt x="11011" y="1981"/>
                    </a:lnTo>
                    <a:lnTo>
                      <a:pt x="9776" y="1981"/>
                    </a:lnTo>
                    <a:lnTo>
                      <a:pt x="77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8" name="Google Shape;1068;p21"/>
              <p:cNvSpPr/>
              <p:nvPr/>
            </p:nvSpPr>
            <p:spPr>
              <a:xfrm>
                <a:off x="3253125" y="4895825"/>
                <a:ext cx="692725" cy="168375"/>
              </a:xfrm>
              <a:custGeom>
                <a:rect b="b" l="l" r="r" t="t"/>
                <a:pathLst>
                  <a:path extrusionOk="0" h="6735" w="27709">
                    <a:moveTo>
                      <a:pt x="0" y="1"/>
                    </a:moveTo>
                    <a:lnTo>
                      <a:pt x="0" y="207"/>
                    </a:lnTo>
                    <a:lnTo>
                      <a:pt x="4056" y="207"/>
                    </a:lnTo>
                    <a:lnTo>
                      <a:pt x="10647" y="6734"/>
                    </a:lnTo>
                    <a:lnTo>
                      <a:pt x="27709" y="6734"/>
                    </a:lnTo>
                    <a:lnTo>
                      <a:pt x="27709" y="6544"/>
                    </a:lnTo>
                    <a:lnTo>
                      <a:pt x="10726" y="6544"/>
                    </a:lnTo>
                    <a:lnTo>
                      <a:pt x="41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9" name="Google Shape;1069;p21"/>
              <p:cNvSpPr/>
              <p:nvPr/>
            </p:nvSpPr>
            <p:spPr>
              <a:xfrm>
                <a:off x="2990125" y="4451850"/>
                <a:ext cx="46375" cy="46350"/>
              </a:xfrm>
              <a:custGeom>
                <a:rect b="b" l="l" r="r" t="t"/>
                <a:pathLst>
                  <a:path extrusionOk="0" h="1854" w="1855">
                    <a:moveTo>
                      <a:pt x="936" y="0"/>
                    </a:moveTo>
                    <a:cubicBezTo>
                      <a:pt x="413" y="0"/>
                      <a:pt x="1" y="412"/>
                      <a:pt x="1" y="919"/>
                    </a:cubicBezTo>
                    <a:cubicBezTo>
                      <a:pt x="1" y="1442"/>
                      <a:pt x="413" y="1854"/>
                      <a:pt x="936" y="1854"/>
                    </a:cubicBezTo>
                    <a:cubicBezTo>
                      <a:pt x="1443" y="1854"/>
                      <a:pt x="1854" y="1442"/>
                      <a:pt x="1854" y="919"/>
                    </a:cubicBezTo>
                    <a:cubicBezTo>
                      <a:pt x="1854"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0" name="Google Shape;1070;p21"/>
              <p:cNvSpPr/>
              <p:nvPr/>
            </p:nvSpPr>
            <p:spPr>
              <a:xfrm>
                <a:off x="2430900" y="4535825"/>
                <a:ext cx="46350" cy="46750"/>
              </a:xfrm>
              <a:custGeom>
                <a:rect b="b" l="l" r="r" t="t"/>
                <a:pathLst>
                  <a:path extrusionOk="0" h="1870" w="1854">
                    <a:moveTo>
                      <a:pt x="919" y="0"/>
                    </a:moveTo>
                    <a:cubicBezTo>
                      <a:pt x="412" y="0"/>
                      <a:pt x="0" y="428"/>
                      <a:pt x="0" y="935"/>
                    </a:cubicBezTo>
                    <a:cubicBezTo>
                      <a:pt x="0" y="1442"/>
                      <a:pt x="412" y="1869"/>
                      <a:pt x="919" y="1869"/>
                    </a:cubicBezTo>
                    <a:cubicBezTo>
                      <a:pt x="1442" y="1869"/>
                      <a:pt x="1854" y="1442"/>
                      <a:pt x="1854" y="935"/>
                    </a:cubicBezTo>
                    <a:cubicBezTo>
                      <a:pt x="1854" y="428"/>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21"/>
              <p:cNvSpPr/>
              <p:nvPr/>
            </p:nvSpPr>
            <p:spPr>
              <a:xfrm>
                <a:off x="3846425" y="4937025"/>
                <a:ext cx="46750" cy="46375"/>
              </a:xfrm>
              <a:custGeom>
                <a:rect b="b" l="l" r="r" t="t"/>
                <a:pathLst>
                  <a:path extrusionOk="0" h="1855" w="1870">
                    <a:moveTo>
                      <a:pt x="935" y="1"/>
                    </a:moveTo>
                    <a:cubicBezTo>
                      <a:pt x="428" y="1"/>
                      <a:pt x="1" y="412"/>
                      <a:pt x="1" y="919"/>
                    </a:cubicBezTo>
                    <a:cubicBezTo>
                      <a:pt x="1" y="1442"/>
                      <a:pt x="428"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21"/>
              <p:cNvSpPr/>
              <p:nvPr/>
            </p:nvSpPr>
            <p:spPr>
              <a:xfrm>
                <a:off x="3227775" y="4877625"/>
                <a:ext cx="46375" cy="46350"/>
              </a:xfrm>
              <a:custGeom>
                <a:rect b="b" l="l" r="r" t="t"/>
                <a:pathLst>
                  <a:path extrusionOk="0" h="1854" w="1855">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21"/>
              <p:cNvSpPr/>
              <p:nvPr/>
            </p:nvSpPr>
            <p:spPr>
              <a:xfrm>
                <a:off x="3514925" y="5089500"/>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21"/>
              <p:cNvSpPr/>
              <p:nvPr/>
            </p:nvSpPr>
            <p:spPr>
              <a:xfrm>
                <a:off x="2891125" y="4689475"/>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5" name="Google Shape;1075;p21"/>
              <p:cNvSpPr/>
              <p:nvPr/>
            </p:nvSpPr>
            <p:spPr>
              <a:xfrm>
                <a:off x="2816650" y="4610275"/>
                <a:ext cx="46775" cy="46350"/>
              </a:xfrm>
              <a:custGeom>
                <a:rect b="b" l="l" r="r" t="t"/>
                <a:pathLst>
                  <a:path extrusionOk="0" h="1854" w="1871">
                    <a:moveTo>
                      <a:pt x="936" y="0"/>
                    </a:moveTo>
                    <a:cubicBezTo>
                      <a:pt x="429" y="0"/>
                      <a:pt x="1" y="412"/>
                      <a:pt x="1" y="919"/>
                    </a:cubicBezTo>
                    <a:cubicBezTo>
                      <a:pt x="1" y="1442"/>
                      <a:pt x="429" y="1854"/>
                      <a:pt x="936" y="1854"/>
                    </a:cubicBezTo>
                    <a:cubicBezTo>
                      <a:pt x="1458" y="1854"/>
                      <a:pt x="1870" y="1442"/>
                      <a:pt x="1870" y="919"/>
                    </a:cubicBezTo>
                    <a:cubicBezTo>
                      <a:pt x="1870" y="412"/>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6" name="Google Shape;1076;p21"/>
              <p:cNvSpPr/>
              <p:nvPr/>
            </p:nvSpPr>
            <p:spPr>
              <a:xfrm>
                <a:off x="2556850" y="4543350"/>
                <a:ext cx="51500" cy="51500"/>
              </a:xfrm>
              <a:custGeom>
                <a:rect b="b" l="l" r="r" t="t"/>
                <a:pathLst>
                  <a:path extrusionOk="0" h="2060" w="2060">
                    <a:moveTo>
                      <a:pt x="1030" y="190"/>
                    </a:moveTo>
                    <a:cubicBezTo>
                      <a:pt x="1489" y="190"/>
                      <a:pt x="1870" y="570"/>
                      <a:pt x="1870" y="1030"/>
                    </a:cubicBezTo>
                    <a:cubicBezTo>
                      <a:pt x="1870" y="1489"/>
                      <a:pt x="1489" y="1869"/>
                      <a:pt x="1030" y="1869"/>
                    </a:cubicBezTo>
                    <a:cubicBezTo>
                      <a:pt x="586" y="1869"/>
                      <a:pt x="222" y="1489"/>
                      <a:pt x="206" y="1030"/>
                    </a:cubicBezTo>
                    <a:cubicBezTo>
                      <a:pt x="206" y="570"/>
                      <a:pt x="586" y="190"/>
                      <a:pt x="1030" y="190"/>
                    </a:cubicBezTo>
                    <a:close/>
                    <a:moveTo>
                      <a:pt x="1030" y="0"/>
                    </a:moveTo>
                    <a:cubicBezTo>
                      <a:pt x="475" y="0"/>
                      <a:pt x="32" y="459"/>
                      <a:pt x="0" y="1030"/>
                    </a:cubicBezTo>
                    <a:cubicBezTo>
                      <a:pt x="0" y="1600"/>
                      <a:pt x="475" y="2060"/>
                      <a:pt x="1030" y="2060"/>
                    </a:cubicBezTo>
                    <a:cubicBezTo>
                      <a:pt x="1616" y="2060"/>
                      <a:pt x="2060" y="1584"/>
                      <a:pt x="2060" y="1030"/>
                    </a:cubicBezTo>
                    <a:cubicBezTo>
                      <a:pt x="2060" y="459"/>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21"/>
              <p:cNvSpPr/>
              <p:nvPr/>
            </p:nvSpPr>
            <p:spPr>
              <a:xfrm>
                <a:off x="2611500" y="4627700"/>
                <a:ext cx="51500" cy="51525"/>
              </a:xfrm>
              <a:custGeom>
                <a:rect b="b" l="l" r="r" t="t"/>
                <a:pathLst>
                  <a:path extrusionOk="0" h="2061" w="2060">
                    <a:moveTo>
                      <a:pt x="1030" y="191"/>
                    </a:moveTo>
                    <a:cubicBezTo>
                      <a:pt x="1474" y="191"/>
                      <a:pt x="1854" y="571"/>
                      <a:pt x="1854" y="1030"/>
                    </a:cubicBezTo>
                    <a:cubicBezTo>
                      <a:pt x="1854" y="1474"/>
                      <a:pt x="1490" y="1854"/>
                      <a:pt x="1030" y="1854"/>
                    </a:cubicBezTo>
                    <a:cubicBezTo>
                      <a:pt x="571" y="1854"/>
                      <a:pt x="222" y="1474"/>
                      <a:pt x="191" y="1030"/>
                    </a:cubicBezTo>
                    <a:cubicBezTo>
                      <a:pt x="191" y="571"/>
                      <a:pt x="571" y="191"/>
                      <a:pt x="1030" y="191"/>
                    </a:cubicBezTo>
                    <a:close/>
                    <a:moveTo>
                      <a:pt x="1030" y="0"/>
                    </a:moveTo>
                    <a:cubicBezTo>
                      <a:pt x="476" y="0"/>
                      <a:pt x="16" y="444"/>
                      <a:pt x="0" y="1030"/>
                    </a:cubicBezTo>
                    <a:cubicBezTo>
                      <a:pt x="0" y="1601"/>
                      <a:pt x="476" y="2060"/>
                      <a:pt x="1030" y="2060"/>
                    </a:cubicBezTo>
                    <a:cubicBezTo>
                      <a:pt x="1601" y="2060"/>
                      <a:pt x="2060" y="1585"/>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21"/>
              <p:cNvSpPr/>
              <p:nvPr/>
            </p:nvSpPr>
            <p:spPr>
              <a:xfrm>
                <a:off x="2685550" y="4588100"/>
                <a:ext cx="51525" cy="51500"/>
              </a:xfrm>
              <a:custGeom>
                <a:rect b="b" l="l" r="r" t="t"/>
                <a:pathLst>
                  <a:path extrusionOk="0" h="2060" w="2061">
                    <a:moveTo>
                      <a:pt x="1031" y="190"/>
                    </a:moveTo>
                    <a:cubicBezTo>
                      <a:pt x="1490" y="190"/>
                      <a:pt x="1870" y="571"/>
                      <a:pt x="1870" y="1030"/>
                    </a:cubicBezTo>
                    <a:cubicBezTo>
                      <a:pt x="1870" y="1474"/>
                      <a:pt x="1490" y="1854"/>
                      <a:pt x="1031" y="1854"/>
                    </a:cubicBezTo>
                    <a:cubicBezTo>
                      <a:pt x="587" y="1854"/>
                      <a:pt x="223" y="1474"/>
                      <a:pt x="207" y="1030"/>
                    </a:cubicBezTo>
                    <a:cubicBezTo>
                      <a:pt x="207" y="571"/>
                      <a:pt x="587" y="190"/>
                      <a:pt x="1031" y="190"/>
                    </a:cubicBezTo>
                    <a:close/>
                    <a:moveTo>
                      <a:pt x="1031" y="0"/>
                    </a:moveTo>
                    <a:cubicBezTo>
                      <a:pt x="476" y="0"/>
                      <a:pt x="33" y="444"/>
                      <a:pt x="1" y="1030"/>
                    </a:cubicBezTo>
                    <a:cubicBezTo>
                      <a:pt x="1" y="1600"/>
                      <a:pt x="476" y="2060"/>
                      <a:pt x="1031" y="2060"/>
                    </a:cubicBezTo>
                    <a:cubicBezTo>
                      <a:pt x="1601" y="2060"/>
                      <a:pt x="2061" y="1584"/>
                      <a:pt x="2061" y="1030"/>
                    </a:cubicBezTo>
                    <a:cubicBezTo>
                      <a:pt x="2061"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21"/>
              <p:cNvSpPr/>
              <p:nvPr/>
            </p:nvSpPr>
            <p:spPr>
              <a:xfrm>
                <a:off x="3150925" y="4949300"/>
                <a:ext cx="51525" cy="51525"/>
              </a:xfrm>
              <a:custGeom>
                <a:rect b="b" l="l" r="r" t="t"/>
                <a:pathLst>
                  <a:path extrusionOk="0" h="2061" w="2061">
                    <a:moveTo>
                      <a:pt x="1031" y="191"/>
                    </a:moveTo>
                    <a:cubicBezTo>
                      <a:pt x="1490" y="191"/>
                      <a:pt x="1870" y="571"/>
                      <a:pt x="1870" y="1030"/>
                    </a:cubicBezTo>
                    <a:cubicBezTo>
                      <a:pt x="1870" y="1490"/>
                      <a:pt x="1490" y="1870"/>
                      <a:pt x="1031" y="1870"/>
                    </a:cubicBezTo>
                    <a:cubicBezTo>
                      <a:pt x="587" y="1870"/>
                      <a:pt x="223" y="1490"/>
                      <a:pt x="207" y="1030"/>
                    </a:cubicBezTo>
                    <a:cubicBezTo>
                      <a:pt x="207" y="571"/>
                      <a:pt x="587" y="191"/>
                      <a:pt x="1031" y="191"/>
                    </a:cubicBezTo>
                    <a:close/>
                    <a:moveTo>
                      <a:pt x="1031" y="1"/>
                    </a:moveTo>
                    <a:cubicBezTo>
                      <a:pt x="476" y="1"/>
                      <a:pt x="33" y="460"/>
                      <a:pt x="1" y="1030"/>
                    </a:cubicBezTo>
                    <a:cubicBezTo>
                      <a:pt x="1" y="1601"/>
                      <a:pt x="476" y="2060"/>
                      <a:pt x="1031" y="2060"/>
                    </a:cubicBezTo>
                    <a:cubicBezTo>
                      <a:pt x="1617" y="2060"/>
                      <a:pt x="2061" y="1585"/>
                      <a:pt x="2061" y="1030"/>
                    </a:cubicBezTo>
                    <a:cubicBezTo>
                      <a:pt x="2061"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0" name="Google Shape;1080;p21"/>
              <p:cNvSpPr/>
              <p:nvPr/>
            </p:nvSpPr>
            <p:spPr>
              <a:xfrm>
                <a:off x="4069800" y="5006350"/>
                <a:ext cx="51525" cy="51500"/>
              </a:xfrm>
              <a:custGeom>
                <a:rect b="b" l="l" r="r" t="t"/>
                <a:pathLst>
                  <a:path extrusionOk="0" h="2060" w="2061">
                    <a:moveTo>
                      <a:pt x="1030" y="190"/>
                    </a:moveTo>
                    <a:cubicBezTo>
                      <a:pt x="1490" y="190"/>
                      <a:pt x="1870" y="570"/>
                      <a:pt x="1870" y="1030"/>
                    </a:cubicBezTo>
                    <a:cubicBezTo>
                      <a:pt x="1870" y="1489"/>
                      <a:pt x="1490" y="1854"/>
                      <a:pt x="1030" y="1854"/>
                    </a:cubicBezTo>
                    <a:cubicBezTo>
                      <a:pt x="587" y="1854"/>
                      <a:pt x="207" y="1489"/>
                      <a:pt x="207" y="1030"/>
                    </a:cubicBezTo>
                    <a:cubicBezTo>
                      <a:pt x="207" y="570"/>
                      <a:pt x="587" y="190"/>
                      <a:pt x="1030" y="190"/>
                    </a:cubicBezTo>
                    <a:close/>
                    <a:moveTo>
                      <a:pt x="1030" y="0"/>
                    </a:moveTo>
                    <a:cubicBezTo>
                      <a:pt x="460" y="0"/>
                      <a:pt x="1" y="459"/>
                      <a:pt x="1" y="1030"/>
                    </a:cubicBezTo>
                    <a:cubicBezTo>
                      <a:pt x="1" y="1600"/>
                      <a:pt x="460" y="2060"/>
                      <a:pt x="1030" y="2060"/>
                    </a:cubicBezTo>
                    <a:cubicBezTo>
                      <a:pt x="1617" y="2060"/>
                      <a:pt x="2060" y="1584"/>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p21"/>
              <p:cNvSpPr/>
              <p:nvPr/>
            </p:nvSpPr>
            <p:spPr>
              <a:xfrm>
                <a:off x="3942675" y="5040800"/>
                <a:ext cx="51500" cy="51500"/>
              </a:xfrm>
              <a:custGeom>
                <a:rect b="b" l="l" r="r" t="t"/>
                <a:pathLst>
                  <a:path extrusionOk="0" h="2060" w="2060">
                    <a:moveTo>
                      <a:pt x="1030" y="175"/>
                    </a:moveTo>
                    <a:cubicBezTo>
                      <a:pt x="1489" y="175"/>
                      <a:pt x="1870" y="555"/>
                      <a:pt x="1870" y="1014"/>
                    </a:cubicBezTo>
                    <a:cubicBezTo>
                      <a:pt x="1870" y="1474"/>
                      <a:pt x="1489" y="1854"/>
                      <a:pt x="1030" y="1854"/>
                    </a:cubicBezTo>
                    <a:cubicBezTo>
                      <a:pt x="571" y="1854"/>
                      <a:pt x="222" y="1474"/>
                      <a:pt x="206" y="1014"/>
                    </a:cubicBezTo>
                    <a:cubicBezTo>
                      <a:pt x="206" y="555"/>
                      <a:pt x="571" y="175"/>
                      <a:pt x="1030" y="175"/>
                    </a:cubicBezTo>
                    <a:close/>
                    <a:moveTo>
                      <a:pt x="1030" y="0"/>
                    </a:moveTo>
                    <a:cubicBezTo>
                      <a:pt x="476" y="0"/>
                      <a:pt x="16" y="460"/>
                      <a:pt x="0" y="1030"/>
                    </a:cubicBezTo>
                    <a:cubicBezTo>
                      <a:pt x="0" y="1616"/>
                      <a:pt x="476" y="2060"/>
                      <a:pt x="1030" y="2060"/>
                    </a:cubicBezTo>
                    <a:cubicBezTo>
                      <a:pt x="1600" y="2060"/>
                      <a:pt x="2060" y="1585"/>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21"/>
              <p:cNvSpPr/>
              <p:nvPr/>
            </p:nvSpPr>
            <p:spPr>
              <a:xfrm>
                <a:off x="3877325" y="4843550"/>
                <a:ext cx="51500" cy="51525"/>
              </a:xfrm>
              <a:custGeom>
                <a:rect b="b" l="l" r="r" t="t"/>
                <a:pathLst>
                  <a:path extrusionOk="0" h="2061" w="2060">
                    <a:moveTo>
                      <a:pt x="1030" y="175"/>
                    </a:moveTo>
                    <a:cubicBezTo>
                      <a:pt x="1489" y="175"/>
                      <a:pt x="1870" y="555"/>
                      <a:pt x="1870" y="999"/>
                    </a:cubicBezTo>
                    <a:cubicBezTo>
                      <a:pt x="1870" y="1458"/>
                      <a:pt x="1489" y="1838"/>
                      <a:pt x="1030" y="1838"/>
                    </a:cubicBezTo>
                    <a:cubicBezTo>
                      <a:pt x="571" y="1838"/>
                      <a:pt x="222" y="1474"/>
                      <a:pt x="206" y="999"/>
                    </a:cubicBezTo>
                    <a:cubicBezTo>
                      <a:pt x="206" y="539"/>
                      <a:pt x="571" y="175"/>
                      <a:pt x="1030" y="175"/>
                    </a:cubicBezTo>
                    <a:close/>
                    <a:moveTo>
                      <a:pt x="1030" y="1"/>
                    </a:moveTo>
                    <a:cubicBezTo>
                      <a:pt x="476" y="1"/>
                      <a:pt x="16" y="444"/>
                      <a:pt x="0" y="1030"/>
                    </a:cubicBezTo>
                    <a:cubicBezTo>
                      <a:pt x="0" y="1601"/>
                      <a:pt x="460" y="2060"/>
                      <a:pt x="1030" y="2060"/>
                    </a:cubicBezTo>
                    <a:cubicBezTo>
                      <a:pt x="1600" y="2060"/>
                      <a:pt x="2060" y="1585"/>
                      <a:pt x="2060" y="1030"/>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21"/>
              <p:cNvSpPr/>
              <p:nvPr/>
            </p:nvSpPr>
            <p:spPr>
              <a:xfrm>
                <a:off x="2432875" y="4392825"/>
                <a:ext cx="869775" cy="445600"/>
              </a:xfrm>
              <a:custGeom>
                <a:rect b="b" l="l" r="r" t="t"/>
                <a:pathLst>
                  <a:path extrusionOk="0" h="17824" w="34791">
                    <a:moveTo>
                      <a:pt x="5355" y="1"/>
                    </a:moveTo>
                    <a:lnTo>
                      <a:pt x="2868" y="2583"/>
                    </a:lnTo>
                    <a:lnTo>
                      <a:pt x="0" y="2583"/>
                    </a:lnTo>
                    <a:lnTo>
                      <a:pt x="0" y="2773"/>
                    </a:lnTo>
                    <a:lnTo>
                      <a:pt x="2947" y="2773"/>
                    </a:lnTo>
                    <a:lnTo>
                      <a:pt x="5466" y="207"/>
                    </a:lnTo>
                    <a:lnTo>
                      <a:pt x="13419" y="207"/>
                    </a:lnTo>
                    <a:lnTo>
                      <a:pt x="20786" y="7526"/>
                    </a:lnTo>
                    <a:lnTo>
                      <a:pt x="26695" y="7526"/>
                    </a:lnTo>
                    <a:lnTo>
                      <a:pt x="27852" y="8714"/>
                    </a:lnTo>
                    <a:lnTo>
                      <a:pt x="31052" y="8714"/>
                    </a:lnTo>
                    <a:lnTo>
                      <a:pt x="32208" y="9966"/>
                    </a:lnTo>
                    <a:lnTo>
                      <a:pt x="32208" y="13911"/>
                    </a:lnTo>
                    <a:lnTo>
                      <a:pt x="34585" y="16366"/>
                    </a:lnTo>
                    <a:lnTo>
                      <a:pt x="34585" y="17824"/>
                    </a:lnTo>
                    <a:lnTo>
                      <a:pt x="34791" y="17824"/>
                    </a:lnTo>
                    <a:lnTo>
                      <a:pt x="34791" y="16287"/>
                    </a:lnTo>
                    <a:lnTo>
                      <a:pt x="32414" y="13831"/>
                    </a:lnTo>
                    <a:lnTo>
                      <a:pt x="32414" y="9887"/>
                    </a:lnTo>
                    <a:lnTo>
                      <a:pt x="31131" y="8524"/>
                    </a:lnTo>
                    <a:lnTo>
                      <a:pt x="27931" y="8524"/>
                    </a:lnTo>
                    <a:lnTo>
                      <a:pt x="26774" y="7336"/>
                    </a:lnTo>
                    <a:lnTo>
                      <a:pt x="20881" y="7336"/>
                    </a:lnTo>
                    <a:lnTo>
                      <a:pt x="13546" y="48"/>
                    </a:lnTo>
                    <a:lnTo>
                      <a:pt x="13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21"/>
              <p:cNvSpPr/>
              <p:nvPr/>
            </p:nvSpPr>
            <p:spPr>
              <a:xfrm>
                <a:off x="3477700" y="4694250"/>
                <a:ext cx="359650" cy="139425"/>
              </a:xfrm>
              <a:custGeom>
                <a:rect b="b" l="l" r="r" t="t"/>
                <a:pathLst>
                  <a:path extrusionOk="0" h="5577" w="14386">
                    <a:moveTo>
                      <a:pt x="143" y="0"/>
                    </a:moveTo>
                    <a:lnTo>
                      <a:pt x="0" y="143"/>
                    </a:lnTo>
                    <a:lnTo>
                      <a:pt x="1315" y="1458"/>
                    </a:lnTo>
                    <a:lnTo>
                      <a:pt x="1315" y="3232"/>
                    </a:lnTo>
                    <a:lnTo>
                      <a:pt x="3010" y="4785"/>
                    </a:lnTo>
                    <a:lnTo>
                      <a:pt x="7034" y="4785"/>
                    </a:lnTo>
                    <a:lnTo>
                      <a:pt x="8001" y="5577"/>
                    </a:lnTo>
                    <a:lnTo>
                      <a:pt x="10488" y="5577"/>
                    </a:lnTo>
                    <a:lnTo>
                      <a:pt x="13023" y="3200"/>
                    </a:lnTo>
                    <a:lnTo>
                      <a:pt x="14385" y="3200"/>
                    </a:lnTo>
                    <a:lnTo>
                      <a:pt x="14385" y="2994"/>
                    </a:lnTo>
                    <a:lnTo>
                      <a:pt x="12943" y="2994"/>
                    </a:lnTo>
                    <a:lnTo>
                      <a:pt x="10409" y="5371"/>
                    </a:lnTo>
                    <a:lnTo>
                      <a:pt x="8064" y="5371"/>
                    </a:lnTo>
                    <a:lnTo>
                      <a:pt x="7113" y="4579"/>
                    </a:lnTo>
                    <a:lnTo>
                      <a:pt x="3089" y="4579"/>
                    </a:lnTo>
                    <a:lnTo>
                      <a:pt x="1505" y="3153"/>
                    </a:lnTo>
                    <a:lnTo>
                      <a:pt x="1505" y="1378"/>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p21"/>
              <p:cNvSpPr/>
              <p:nvPr/>
            </p:nvSpPr>
            <p:spPr>
              <a:xfrm>
                <a:off x="2488325" y="4333425"/>
                <a:ext cx="1218700" cy="460650"/>
              </a:xfrm>
              <a:custGeom>
                <a:rect b="b" l="l" r="r" t="t"/>
                <a:pathLst>
                  <a:path extrusionOk="0" h="18426" w="48748">
                    <a:moveTo>
                      <a:pt x="3042" y="0"/>
                    </a:moveTo>
                    <a:lnTo>
                      <a:pt x="32" y="2900"/>
                    </a:lnTo>
                    <a:lnTo>
                      <a:pt x="0" y="4357"/>
                    </a:lnTo>
                    <a:lnTo>
                      <a:pt x="3121" y="1189"/>
                    </a:lnTo>
                    <a:lnTo>
                      <a:pt x="11011" y="1189"/>
                    </a:lnTo>
                    <a:lnTo>
                      <a:pt x="17697" y="7922"/>
                    </a:lnTo>
                    <a:lnTo>
                      <a:pt x="35551" y="7922"/>
                    </a:lnTo>
                    <a:lnTo>
                      <a:pt x="36533" y="8952"/>
                    </a:lnTo>
                    <a:lnTo>
                      <a:pt x="36533" y="10900"/>
                    </a:lnTo>
                    <a:lnTo>
                      <a:pt x="36723" y="10900"/>
                    </a:lnTo>
                    <a:lnTo>
                      <a:pt x="36723" y="8872"/>
                    </a:lnTo>
                    <a:lnTo>
                      <a:pt x="35646" y="7732"/>
                    </a:lnTo>
                    <a:lnTo>
                      <a:pt x="17776" y="7732"/>
                    </a:lnTo>
                    <a:lnTo>
                      <a:pt x="11090" y="999"/>
                    </a:lnTo>
                    <a:lnTo>
                      <a:pt x="3042" y="999"/>
                    </a:lnTo>
                    <a:lnTo>
                      <a:pt x="206" y="3866"/>
                    </a:lnTo>
                    <a:lnTo>
                      <a:pt x="206" y="3866"/>
                    </a:lnTo>
                    <a:lnTo>
                      <a:pt x="238" y="2995"/>
                    </a:lnTo>
                    <a:lnTo>
                      <a:pt x="3121" y="206"/>
                    </a:lnTo>
                    <a:lnTo>
                      <a:pt x="11011" y="206"/>
                    </a:lnTo>
                    <a:lnTo>
                      <a:pt x="17697" y="7130"/>
                    </a:lnTo>
                    <a:lnTo>
                      <a:pt x="35900" y="7130"/>
                    </a:lnTo>
                    <a:lnTo>
                      <a:pt x="38910" y="10187"/>
                    </a:lnTo>
                    <a:lnTo>
                      <a:pt x="38910" y="12437"/>
                    </a:lnTo>
                    <a:lnTo>
                      <a:pt x="41682" y="15257"/>
                    </a:lnTo>
                    <a:lnTo>
                      <a:pt x="41682" y="17190"/>
                    </a:lnTo>
                    <a:lnTo>
                      <a:pt x="43060" y="18425"/>
                    </a:lnTo>
                    <a:lnTo>
                      <a:pt x="46609" y="18425"/>
                    </a:lnTo>
                    <a:lnTo>
                      <a:pt x="47892" y="17237"/>
                    </a:lnTo>
                    <a:lnTo>
                      <a:pt x="48748" y="17237"/>
                    </a:lnTo>
                    <a:lnTo>
                      <a:pt x="48748" y="17031"/>
                    </a:lnTo>
                    <a:lnTo>
                      <a:pt x="47813" y="17031"/>
                    </a:lnTo>
                    <a:lnTo>
                      <a:pt x="46530" y="18219"/>
                    </a:lnTo>
                    <a:lnTo>
                      <a:pt x="43140" y="18219"/>
                    </a:lnTo>
                    <a:lnTo>
                      <a:pt x="41872" y="17110"/>
                    </a:lnTo>
                    <a:lnTo>
                      <a:pt x="41872" y="15178"/>
                    </a:lnTo>
                    <a:lnTo>
                      <a:pt x="39100" y="12358"/>
                    </a:lnTo>
                    <a:lnTo>
                      <a:pt x="39100" y="10108"/>
                    </a:lnTo>
                    <a:lnTo>
                      <a:pt x="35979" y="6939"/>
                    </a:lnTo>
                    <a:lnTo>
                      <a:pt x="17776" y="6939"/>
                    </a:lnTo>
                    <a:lnTo>
                      <a:pt x="110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21"/>
              <p:cNvSpPr/>
              <p:nvPr/>
            </p:nvSpPr>
            <p:spPr>
              <a:xfrm>
                <a:off x="2445950" y="4313625"/>
                <a:ext cx="1144650" cy="383400"/>
              </a:xfrm>
              <a:custGeom>
                <a:rect b="b" l="l" r="r" t="t"/>
                <a:pathLst>
                  <a:path extrusionOk="0" h="15336" w="45786">
                    <a:moveTo>
                      <a:pt x="1806" y="0"/>
                    </a:moveTo>
                    <a:lnTo>
                      <a:pt x="0" y="1806"/>
                    </a:lnTo>
                    <a:lnTo>
                      <a:pt x="143" y="1949"/>
                    </a:lnTo>
                    <a:lnTo>
                      <a:pt x="1885" y="206"/>
                    </a:lnTo>
                    <a:lnTo>
                      <a:pt x="12975" y="206"/>
                    </a:lnTo>
                    <a:lnTo>
                      <a:pt x="19803" y="7129"/>
                    </a:lnTo>
                    <a:lnTo>
                      <a:pt x="35440" y="7129"/>
                    </a:lnTo>
                    <a:lnTo>
                      <a:pt x="37785" y="4753"/>
                    </a:lnTo>
                    <a:lnTo>
                      <a:pt x="41508" y="4753"/>
                    </a:lnTo>
                    <a:lnTo>
                      <a:pt x="42379" y="5609"/>
                    </a:lnTo>
                    <a:lnTo>
                      <a:pt x="42379" y="12120"/>
                    </a:lnTo>
                    <a:lnTo>
                      <a:pt x="45658" y="15336"/>
                    </a:lnTo>
                    <a:lnTo>
                      <a:pt x="45785" y="15193"/>
                    </a:lnTo>
                    <a:lnTo>
                      <a:pt x="42585" y="12025"/>
                    </a:lnTo>
                    <a:lnTo>
                      <a:pt x="42585" y="5529"/>
                    </a:lnTo>
                    <a:lnTo>
                      <a:pt x="41587" y="4563"/>
                    </a:lnTo>
                    <a:lnTo>
                      <a:pt x="37706" y="4563"/>
                    </a:lnTo>
                    <a:lnTo>
                      <a:pt x="35361" y="6939"/>
                    </a:lnTo>
                    <a:lnTo>
                      <a:pt x="19883" y="6939"/>
                    </a:lnTo>
                    <a:lnTo>
                      <a:pt x="130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7" name="Google Shape;1087;p21"/>
              <p:cNvSpPr/>
              <p:nvPr/>
            </p:nvSpPr>
            <p:spPr>
              <a:xfrm>
                <a:off x="2240775" y="4293825"/>
                <a:ext cx="1412000" cy="386175"/>
              </a:xfrm>
              <a:custGeom>
                <a:rect b="b" l="l" r="r" t="t"/>
                <a:pathLst>
                  <a:path extrusionOk="0" h="15447" w="56480">
                    <a:moveTo>
                      <a:pt x="1" y="0"/>
                    </a:moveTo>
                    <a:lnTo>
                      <a:pt x="1" y="206"/>
                    </a:lnTo>
                    <a:lnTo>
                      <a:pt x="21753" y="206"/>
                    </a:lnTo>
                    <a:lnTo>
                      <a:pt x="28565" y="6939"/>
                    </a:lnTo>
                    <a:lnTo>
                      <a:pt x="43077" y="6939"/>
                    </a:lnTo>
                    <a:lnTo>
                      <a:pt x="45437" y="4563"/>
                    </a:lnTo>
                    <a:lnTo>
                      <a:pt x="50554" y="4563"/>
                    </a:lnTo>
                    <a:lnTo>
                      <a:pt x="51378" y="5545"/>
                    </a:lnTo>
                    <a:lnTo>
                      <a:pt x="51378" y="12056"/>
                    </a:lnTo>
                    <a:lnTo>
                      <a:pt x="54737" y="15447"/>
                    </a:lnTo>
                    <a:lnTo>
                      <a:pt x="56480" y="15447"/>
                    </a:lnTo>
                    <a:lnTo>
                      <a:pt x="56480" y="15257"/>
                    </a:lnTo>
                    <a:lnTo>
                      <a:pt x="54816" y="15257"/>
                    </a:lnTo>
                    <a:lnTo>
                      <a:pt x="51584" y="11977"/>
                    </a:lnTo>
                    <a:lnTo>
                      <a:pt x="51584" y="5482"/>
                    </a:lnTo>
                    <a:lnTo>
                      <a:pt x="50649" y="4357"/>
                    </a:lnTo>
                    <a:lnTo>
                      <a:pt x="45358" y="4357"/>
                    </a:lnTo>
                    <a:lnTo>
                      <a:pt x="43013" y="6733"/>
                    </a:lnTo>
                    <a:lnTo>
                      <a:pt x="28676" y="6733"/>
                    </a:lnTo>
                    <a:lnTo>
                      <a:pt x="218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21"/>
              <p:cNvSpPr/>
              <p:nvPr/>
            </p:nvSpPr>
            <p:spPr>
              <a:xfrm>
                <a:off x="2789325" y="4230050"/>
                <a:ext cx="532725" cy="192525"/>
              </a:xfrm>
              <a:custGeom>
                <a:rect b="b" l="l" r="r" t="t"/>
                <a:pathLst>
                  <a:path extrusionOk="0" h="7701" w="21309">
                    <a:moveTo>
                      <a:pt x="127" y="1"/>
                    </a:moveTo>
                    <a:lnTo>
                      <a:pt x="1" y="143"/>
                    </a:lnTo>
                    <a:lnTo>
                      <a:pt x="6655" y="6512"/>
                    </a:lnTo>
                    <a:lnTo>
                      <a:pt x="9395" y="6512"/>
                    </a:lnTo>
                    <a:lnTo>
                      <a:pt x="10314" y="5720"/>
                    </a:lnTo>
                    <a:lnTo>
                      <a:pt x="11566" y="5720"/>
                    </a:lnTo>
                    <a:lnTo>
                      <a:pt x="13578" y="7700"/>
                    </a:lnTo>
                    <a:lnTo>
                      <a:pt x="20042" y="7700"/>
                    </a:lnTo>
                    <a:lnTo>
                      <a:pt x="21309" y="6322"/>
                    </a:lnTo>
                    <a:lnTo>
                      <a:pt x="15812" y="6322"/>
                    </a:lnTo>
                    <a:lnTo>
                      <a:pt x="14655" y="5419"/>
                    </a:lnTo>
                    <a:lnTo>
                      <a:pt x="14528" y="5577"/>
                    </a:lnTo>
                    <a:lnTo>
                      <a:pt x="15764" y="6512"/>
                    </a:lnTo>
                    <a:lnTo>
                      <a:pt x="20850" y="6512"/>
                    </a:lnTo>
                    <a:lnTo>
                      <a:pt x="19931" y="7510"/>
                    </a:lnTo>
                    <a:lnTo>
                      <a:pt x="13657" y="7510"/>
                    </a:lnTo>
                    <a:lnTo>
                      <a:pt x="11645" y="5530"/>
                    </a:lnTo>
                    <a:lnTo>
                      <a:pt x="10235" y="5530"/>
                    </a:lnTo>
                    <a:lnTo>
                      <a:pt x="9316" y="6322"/>
                    </a:lnTo>
                    <a:lnTo>
                      <a:pt x="6734" y="6322"/>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21"/>
              <p:cNvSpPr/>
              <p:nvPr/>
            </p:nvSpPr>
            <p:spPr>
              <a:xfrm>
                <a:off x="2367525" y="4264100"/>
                <a:ext cx="692350" cy="168375"/>
              </a:xfrm>
              <a:custGeom>
                <a:rect b="b" l="l" r="r" t="t"/>
                <a:pathLst>
                  <a:path extrusionOk="0" h="6735" w="27694">
                    <a:moveTo>
                      <a:pt x="0" y="1"/>
                    </a:moveTo>
                    <a:lnTo>
                      <a:pt x="0" y="207"/>
                    </a:lnTo>
                    <a:lnTo>
                      <a:pt x="16968" y="207"/>
                    </a:lnTo>
                    <a:lnTo>
                      <a:pt x="23558" y="6734"/>
                    </a:lnTo>
                    <a:lnTo>
                      <a:pt x="27693" y="6734"/>
                    </a:lnTo>
                    <a:lnTo>
                      <a:pt x="27693" y="6544"/>
                    </a:lnTo>
                    <a:lnTo>
                      <a:pt x="23638" y="6544"/>
                    </a:lnTo>
                    <a:lnTo>
                      <a:pt x="17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21"/>
              <p:cNvSpPr/>
              <p:nvPr/>
            </p:nvSpPr>
            <p:spPr>
              <a:xfrm>
                <a:off x="3275700" y="4830100"/>
                <a:ext cx="46750" cy="46350"/>
              </a:xfrm>
              <a:custGeom>
                <a:rect b="b" l="l" r="r" t="t"/>
                <a:pathLst>
                  <a:path extrusionOk="0" h="1854" w="1870">
                    <a:moveTo>
                      <a:pt x="935" y="0"/>
                    </a:moveTo>
                    <a:cubicBezTo>
                      <a:pt x="428" y="0"/>
                      <a:pt x="0" y="412"/>
                      <a:pt x="0" y="935"/>
                    </a:cubicBezTo>
                    <a:cubicBezTo>
                      <a:pt x="0" y="1442"/>
                      <a:pt x="428"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21"/>
              <p:cNvSpPr/>
              <p:nvPr/>
            </p:nvSpPr>
            <p:spPr>
              <a:xfrm>
                <a:off x="3835325" y="4745725"/>
                <a:ext cx="46375" cy="46750"/>
              </a:xfrm>
              <a:custGeom>
                <a:rect b="b" l="l" r="r" t="t"/>
                <a:pathLst>
                  <a:path extrusionOk="0" h="1870" w="1855">
                    <a:moveTo>
                      <a:pt x="936" y="1"/>
                    </a:moveTo>
                    <a:cubicBezTo>
                      <a:pt x="413" y="1"/>
                      <a:pt x="1" y="428"/>
                      <a:pt x="1" y="935"/>
                    </a:cubicBezTo>
                    <a:cubicBezTo>
                      <a:pt x="1" y="1442"/>
                      <a:pt x="413" y="1870"/>
                      <a:pt x="936" y="1870"/>
                    </a:cubicBezTo>
                    <a:cubicBezTo>
                      <a:pt x="1443" y="1870"/>
                      <a:pt x="1855" y="1442"/>
                      <a:pt x="1855" y="935"/>
                    </a:cubicBezTo>
                    <a:cubicBezTo>
                      <a:pt x="1855" y="428"/>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21"/>
              <p:cNvSpPr/>
              <p:nvPr/>
            </p:nvSpPr>
            <p:spPr>
              <a:xfrm>
                <a:off x="2419400" y="4344900"/>
                <a:ext cx="46375" cy="46375"/>
              </a:xfrm>
              <a:custGeom>
                <a:rect b="b" l="l" r="r" t="t"/>
                <a:pathLst>
                  <a:path extrusionOk="0" h="1855" w="1855">
                    <a:moveTo>
                      <a:pt x="920" y="1"/>
                    </a:moveTo>
                    <a:cubicBezTo>
                      <a:pt x="413" y="1"/>
                      <a:pt x="1" y="413"/>
                      <a:pt x="1" y="936"/>
                    </a:cubicBezTo>
                    <a:cubicBezTo>
                      <a:pt x="1" y="1443"/>
                      <a:pt x="413" y="1854"/>
                      <a:pt x="920" y="1854"/>
                    </a:cubicBezTo>
                    <a:cubicBezTo>
                      <a:pt x="1442" y="1854"/>
                      <a:pt x="1854" y="1443"/>
                      <a:pt x="1854" y="936"/>
                    </a:cubicBezTo>
                    <a:cubicBezTo>
                      <a:pt x="1854" y="413"/>
                      <a:pt x="1442" y="1"/>
                      <a:pt x="92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21"/>
              <p:cNvSpPr/>
              <p:nvPr/>
            </p:nvSpPr>
            <p:spPr>
              <a:xfrm>
                <a:off x="3038050" y="4404325"/>
                <a:ext cx="46775" cy="46350"/>
              </a:xfrm>
              <a:custGeom>
                <a:rect b="b" l="l" r="r" t="t"/>
                <a:pathLst>
                  <a:path extrusionOk="0" h="1854" w="1871">
                    <a:moveTo>
                      <a:pt x="936" y="0"/>
                    </a:moveTo>
                    <a:cubicBezTo>
                      <a:pt x="429" y="0"/>
                      <a:pt x="1" y="412"/>
                      <a:pt x="1" y="935"/>
                    </a:cubicBezTo>
                    <a:cubicBezTo>
                      <a:pt x="1" y="1442"/>
                      <a:pt x="429" y="1854"/>
                      <a:pt x="936" y="1854"/>
                    </a:cubicBezTo>
                    <a:cubicBezTo>
                      <a:pt x="1443" y="1854"/>
                      <a:pt x="1870" y="1442"/>
                      <a:pt x="1870" y="935"/>
                    </a:cubicBezTo>
                    <a:cubicBezTo>
                      <a:pt x="1870"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21"/>
              <p:cNvSpPr/>
              <p:nvPr/>
            </p:nvSpPr>
            <p:spPr>
              <a:xfrm>
                <a:off x="2750925" y="4192425"/>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21"/>
              <p:cNvSpPr/>
              <p:nvPr/>
            </p:nvSpPr>
            <p:spPr>
              <a:xfrm>
                <a:off x="3374725" y="4592450"/>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21"/>
              <p:cNvSpPr/>
              <p:nvPr/>
            </p:nvSpPr>
            <p:spPr>
              <a:xfrm>
                <a:off x="3449175" y="4671675"/>
                <a:ext cx="46375" cy="46350"/>
              </a:xfrm>
              <a:custGeom>
                <a:rect b="b" l="l" r="r" t="t"/>
                <a:pathLst>
                  <a:path extrusionOk="0" h="1854" w="1855">
                    <a:moveTo>
                      <a:pt x="935" y="0"/>
                    </a:moveTo>
                    <a:cubicBezTo>
                      <a:pt x="412" y="0"/>
                      <a:pt x="0" y="412"/>
                      <a:pt x="0" y="935"/>
                    </a:cubicBezTo>
                    <a:cubicBezTo>
                      <a:pt x="0" y="1442"/>
                      <a:pt x="412" y="1854"/>
                      <a:pt x="935" y="1854"/>
                    </a:cubicBezTo>
                    <a:cubicBezTo>
                      <a:pt x="1442" y="1854"/>
                      <a:pt x="1854" y="1442"/>
                      <a:pt x="1854" y="935"/>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21"/>
              <p:cNvSpPr/>
              <p:nvPr/>
            </p:nvSpPr>
            <p:spPr>
              <a:xfrm>
                <a:off x="3704250" y="4733450"/>
                <a:ext cx="51500" cy="51500"/>
              </a:xfrm>
              <a:custGeom>
                <a:rect b="b" l="l" r="r" t="t"/>
                <a:pathLst>
                  <a:path extrusionOk="0" h="2060" w="2060">
                    <a:moveTo>
                      <a:pt x="1030" y="206"/>
                    </a:moveTo>
                    <a:cubicBezTo>
                      <a:pt x="1473" y="206"/>
                      <a:pt x="1854" y="571"/>
                      <a:pt x="1854" y="1030"/>
                    </a:cubicBezTo>
                    <a:cubicBezTo>
                      <a:pt x="1854" y="1490"/>
                      <a:pt x="1473" y="1870"/>
                      <a:pt x="1030" y="1870"/>
                    </a:cubicBezTo>
                    <a:cubicBezTo>
                      <a:pt x="570" y="1870"/>
                      <a:pt x="190" y="1490"/>
                      <a:pt x="190" y="1030"/>
                    </a:cubicBezTo>
                    <a:cubicBezTo>
                      <a:pt x="190" y="571"/>
                      <a:pt x="570" y="206"/>
                      <a:pt x="1030" y="206"/>
                    </a:cubicBezTo>
                    <a:close/>
                    <a:moveTo>
                      <a:pt x="1030" y="0"/>
                    </a:moveTo>
                    <a:cubicBezTo>
                      <a:pt x="444" y="0"/>
                      <a:pt x="0" y="476"/>
                      <a:pt x="0" y="1030"/>
                    </a:cubicBezTo>
                    <a:cubicBezTo>
                      <a:pt x="0" y="1601"/>
                      <a:pt x="475" y="2060"/>
                      <a:pt x="1030" y="2060"/>
                    </a:cubicBezTo>
                    <a:cubicBezTo>
                      <a:pt x="1600" y="2060"/>
                      <a:pt x="2060" y="1585"/>
                      <a:pt x="2060" y="1030"/>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21"/>
              <p:cNvSpPr/>
              <p:nvPr/>
            </p:nvSpPr>
            <p:spPr>
              <a:xfrm>
                <a:off x="3649575" y="4649075"/>
                <a:ext cx="51525" cy="51925"/>
              </a:xfrm>
              <a:custGeom>
                <a:rect b="b" l="l" r="r" t="t"/>
                <a:pathLst>
                  <a:path extrusionOk="0" h="2077" w="2061">
                    <a:moveTo>
                      <a:pt x="1031" y="207"/>
                    </a:moveTo>
                    <a:cubicBezTo>
                      <a:pt x="1490" y="207"/>
                      <a:pt x="1870" y="587"/>
                      <a:pt x="1870" y="1047"/>
                    </a:cubicBezTo>
                    <a:cubicBezTo>
                      <a:pt x="1870" y="1490"/>
                      <a:pt x="1490" y="1870"/>
                      <a:pt x="1031" y="1870"/>
                    </a:cubicBezTo>
                    <a:cubicBezTo>
                      <a:pt x="571" y="1870"/>
                      <a:pt x="207" y="1490"/>
                      <a:pt x="207" y="1047"/>
                    </a:cubicBezTo>
                    <a:cubicBezTo>
                      <a:pt x="207" y="587"/>
                      <a:pt x="571" y="207"/>
                      <a:pt x="1031" y="207"/>
                    </a:cubicBezTo>
                    <a:close/>
                    <a:moveTo>
                      <a:pt x="1031" y="1"/>
                    </a:moveTo>
                    <a:cubicBezTo>
                      <a:pt x="460" y="1"/>
                      <a:pt x="1" y="492"/>
                      <a:pt x="1" y="1047"/>
                    </a:cubicBezTo>
                    <a:cubicBezTo>
                      <a:pt x="1" y="1617"/>
                      <a:pt x="476" y="2076"/>
                      <a:pt x="1031" y="2076"/>
                    </a:cubicBezTo>
                    <a:cubicBezTo>
                      <a:pt x="1601" y="2076"/>
                      <a:pt x="2060" y="1601"/>
                      <a:pt x="2060" y="1047"/>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21"/>
              <p:cNvSpPr/>
              <p:nvPr/>
            </p:nvSpPr>
            <p:spPr>
              <a:xfrm>
                <a:off x="3575525" y="4688700"/>
                <a:ext cx="51500" cy="51900"/>
              </a:xfrm>
              <a:custGeom>
                <a:rect b="b" l="l" r="r" t="t"/>
                <a:pathLst>
                  <a:path extrusionOk="0" h="2076" w="2060">
                    <a:moveTo>
                      <a:pt x="1030" y="206"/>
                    </a:moveTo>
                    <a:cubicBezTo>
                      <a:pt x="1474" y="206"/>
                      <a:pt x="1854" y="586"/>
                      <a:pt x="1854" y="1046"/>
                    </a:cubicBezTo>
                    <a:cubicBezTo>
                      <a:pt x="1854" y="1489"/>
                      <a:pt x="1474" y="1870"/>
                      <a:pt x="1030" y="1870"/>
                    </a:cubicBezTo>
                    <a:cubicBezTo>
                      <a:pt x="571" y="1870"/>
                      <a:pt x="190" y="1489"/>
                      <a:pt x="190" y="1046"/>
                    </a:cubicBezTo>
                    <a:cubicBezTo>
                      <a:pt x="190" y="586"/>
                      <a:pt x="571" y="206"/>
                      <a:pt x="1030" y="206"/>
                    </a:cubicBezTo>
                    <a:close/>
                    <a:moveTo>
                      <a:pt x="1030" y="0"/>
                    </a:moveTo>
                    <a:cubicBezTo>
                      <a:pt x="444" y="0"/>
                      <a:pt x="0" y="491"/>
                      <a:pt x="0" y="1046"/>
                    </a:cubicBezTo>
                    <a:cubicBezTo>
                      <a:pt x="0" y="1616"/>
                      <a:pt x="475" y="2076"/>
                      <a:pt x="1030" y="2076"/>
                    </a:cubicBezTo>
                    <a:cubicBezTo>
                      <a:pt x="1600" y="2076"/>
                      <a:pt x="2060" y="1600"/>
                      <a:pt x="2060" y="1046"/>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21"/>
              <p:cNvSpPr/>
              <p:nvPr/>
            </p:nvSpPr>
            <p:spPr>
              <a:xfrm>
                <a:off x="3110150" y="4327475"/>
                <a:ext cx="51500" cy="51525"/>
              </a:xfrm>
              <a:custGeom>
                <a:rect b="b" l="l" r="r" t="t"/>
                <a:pathLst>
                  <a:path extrusionOk="0" h="2061" w="2060">
                    <a:moveTo>
                      <a:pt x="1030" y="207"/>
                    </a:moveTo>
                    <a:cubicBezTo>
                      <a:pt x="1474" y="207"/>
                      <a:pt x="1854" y="571"/>
                      <a:pt x="1854" y="1031"/>
                    </a:cubicBezTo>
                    <a:cubicBezTo>
                      <a:pt x="1854" y="1490"/>
                      <a:pt x="1474" y="1870"/>
                      <a:pt x="1030" y="1870"/>
                    </a:cubicBezTo>
                    <a:cubicBezTo>
                      <a:pt x="571" y="1870"/>
                      <a:pt x="190" y="1490"/>
                      <a:pt x="190" y="1031"/>
                    </a:cubicBezTo>
                    <a:cubicBezTo>
                      <a:pt x="190" y="571"/>
                      <a:pt x="571" y="207"/>
                      <a:pt x="1030" y="207"/>
                    </a:cubicBezTo>
                    <a:close/>
                    <a:moveTo>
                      <a:pt x="1030" y="1"/>
                    </a:moveTo>
                    <a:cubicBezTo>
                      <a:pt x="444" y="1"/>
                      <a:pt x="0" y="476"/>
                      <a:pt x="0" y="1031"/>
                    </a:cubicBezTo>
                    <a:cubicBezTo>
                      <a:pt x="0" y="1601"/>
                      <a:pt x="475" y="2060"/>
                      <a:pt x="1030" y="2060"/>
                    </a:cubicBezTo>
                    <a:cubicBezTo>
                      <a:pt x="1600" y="2060"/>
                      <a:pt x="2060" y="1585"/>
                      <a:pt x="2060" y="1031"/>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21"/>
              <p:cNvSpPr/>
              <p:nvPr/>
            </p:nvSpPr>
            <p:spPr>
              <a:xfrm>
                <a:off x="2191675" y="4270450"/>
                <a:ext cx="51500" cy="51500"/>
              </a:xfrm>
              <a:custGeom>
                <a:rect b="b" l="l" r="r" t="t"/>
                <a:pathLst>
                  <a:path extrusionOk="0" h="2060" w="2060">
                    <a:moveTo>
                      <a:pt x="1030" y="206"/>
                    </a:moveTo>
                    <a:cubicBezTo>
                      <a:pt x="1490" y="206"/>
                      <a:pt x="1854" y="587"/>
                      <a:pt x="1854" y="1030"/>
                    </a:cubicBezTo>
                    <a:cubicBezTo>
                      <a:pt x="1854" y="1490"/>
                      <a:pt x="1490" y="1870"/>
                      <a:pt x="1030" y="1870"/>
                    </a:cubicBezTo>
                    <a:cubicBezTo>
                      <a:pt x="571" y="1870"/>
                      <a:pt x="190" y="1490"/>
                      <a:pt x="190" y="1030"/>
                    </a:cubicBezTo>
                    <a:cubicBezTo>
                      <a:pt x="190" y="587"/>
                      <a:pt x="571" y="206"/>
                      <a:pt x="1030" y="206"/>
                    </a:cubicBezTo>
                    <a:close/>
                    <a:moveTo>
                      <a:pt x="1030" y="0"/>
                    </a:moveTo>
                    <a:cubicBezTo>
                      <a:pt x="444" y="0"/>
                      <a:pt x="0" y="476"/>
                      <a:pt x="0" y="1030"/>
                    </a:cubicBezTo>
                    <a:cubicBezTo>
                      <a:pt x="0" y="1616"/>
                      <a:pt x="476" y="2060"/>
                      <a:pt x="1030" y="2060"/>
                    </a:cubicBezTo>
                    <a:cubicBezTo>
                      <a:pt x="1585" y="2060"/>
                      <a:pt x="2060" y="1616"/>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21"/>
              <p:cNvSpPr/>
              <p:nvPr/>
            </p:nvSpPr>
            <p:spPr>
              <a:xfrm>
                <a:off x="2318400" y="4236000"/>
                <a:ext cx="51525" cy="51500"/>
              </a:xfrm>
              <a:custGeom>
                <a:rect b="b" l="l" r="r" t="t"/>
                <a:pathLst>
                  <a:path extrusionOk="0" h="2060" w="2061">
                    <a:moveTo>
                      <a:pt x="1031" y="222"/>
                    </a:moveTo>
                    <a:cubicBezTo>
                      <a:pt x="1490" y="222"/>
                      <a:pt x="1855" y="586"/>
                      <a:pt x="1855" y="1046"/>
                    </a:cubicBezTo>
                    <a:cubicBezTo>
                      <a:pt x="1855" y="1505"/>
                      <a:pt x="1490" y="1885"/>
                      <a:pt x="1031" y="1885"/>
                    </a:cubicBezTo>
                    <a:cubicBezTo>
                      <a:pt x="571" y="1885"/>
                      <a:pt x="191" y="1505"/>
                      <a:pt x="191" y="1046"/>
                    </a:cubicBezTo>
                    <a:cubicBezTo>
                      <a:pt x="191" y="586"/>
                      <a:pt x="571" y="222"/>
                      <a:pt x="1031" y="222"/>
                    </a:cubicBezTo>
                    <a:close/>
                    <a:moveTo>
                      <a:pt x="1031" y="0"/>
                    </a:moveTo>
                    <a:cubicBezTo>
                      <a:pt x="460" y="0"/>
                      <a:pt x="1" y="475"/>
                      <a:pt x="1" y="1030"/>
                    </a:cubicBezTo>
                    <a:cubicBezTo>
                      <a:pt x="1" y="1600"/>
                      <a:pt x="476" y="2060"/>
                      <a:pt x="1031" y="2060"/>
                    </a:cubicBezTo>
                    <a:cubicBezTo>
                      <a:pt x="1601" y="2060"/>
                      <a:pt x="2060" y="1600"/>
                      <a:pt x="2060" y="1030"/>
                    </a:cubicBezTo>
                    <a:cubicBezTo>
                      <a:pt x="2060"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21"/>
              <p:cNvSpPr/>
              <p:nvPr/>
            </p:nvSpPr>
            <p:spPr>
              <a:xfrm>
                <a:off x="2383750" y="4433225"/>
                <a:ext cx="51525" cy="51925"/>
              </a:xfrm>
              <a:custGeom>
                <a:rect b="b" l="l" r="r" t="t"/>
                <a:pathLst>
                  <a:path extrusionOk="0" h="2077" w="2061">
                    <a:moveTo>
                      <a:pt x="1031" y="223"/>
                    </a:moveTo>
                    <a:cubicBezTo>
                      <a:pt x="1490" y="223"/>
                      <a:pt x="1855" y="587"/>
                      <a:pt x="1855" y="1062"/>
                    </a:cubicBezTo>
                    <a:cubicBezTo>
                      <a:pt x="1855" y="1522"/>
                      <a:pt x="1490" y="1886"/>
                      <a:pt x="1031" y="1886"/>
                    </a:cubicBezTo>
                    <a:cubicBezTo>
                      <a:pt x="571" y="1886"/>
                      <a:pt x="191" y="1522"/>
                      <a:pt x="191" y="1062"/>
                    </a:cubicBezTo>
                    <a:cubicBezTo>
                      <a:pt x="191" y="603"/>
                      <a:pt x="571" y="223"/>
                      <a:pt x="1031" y="223"/>
                    </a:cubicBezTo>
                    <a:close/>
                    <a:moveTo>
                      <a:pt x="1031" y="1"/>
                    </a:moveTo>
                    <a:cubicBezTo>
                      <a:pt x="460" y="1"/>
                      <a:pt x="1" y="492"/>
                      <a:pt x="1" y="1031"/>
                    </a:cubicBezTo>
                    <a:cubicBezTo>
                      <a:pt x="1" y="1617"/>
                      <a:pt x="476" y="2076"/>
                      <a:pt x="1031" y="2076"/>
                    </a:cubicBezTo>
                    <a:cubicBezTo>
                      <a:pt x="1601" y="2076"/>
                      <a:pt x="2060" y="1617"/>
                      <a:pt x="2060" y="1031"/>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04" name="Google Shape;1104;p21"/>
            <p:cNvPicPr preferRelativeResize="0"/>
            <p:nvPr/>
          </p:nvPicPr>
          <p:blipFill>
            <a:blip r:embed="rId3">
              <a:alphaModFix amt="40000"/>
            </a:blip>
            <a:stretch>
              <a:fillRect/>
            </a:stretch>
          </p:blipFill>
          <p:spPr>
            <a:xfrm>
              <a:off x="353625" y="4124300"/>
              <a:ext cx="1177350" cy="1177350"/>
            </a:xfrm>
            <a:prstGeom prst="rect">
              <a:avLst/>
            </a:prstGeom>
            <a:noFill/>
            <a:ln>
              <a:noFill/>
            </a:ln>
          </p:spPr>
        </p:pic>
        <p:pic>
          <p:nvPicPr>
            <p:cNvPr id="1105" name="Google Shape;1105;p21"/>
            <p:cNvPicPr preferRelativeResize="0"/>
            <p:nvPr/>
          </p:nvPicPr>
          <p:blipFill>
            <a:blip r:embed="rId3">
              <a:alphaModFix amt="40000"/>
            </a:blip>
            <a:stretch>
              <a:fillRect/>
            </a:stretch>
          </p:blipFill>
          <p:spPr>
            <a:xfrm>
              <a:off x="-180275" y="3636325"/>
              <a:ext cx="1177350" cy="1177350"/>
            </a:xfrm>
            <a:prstGeom prst="rect">
              <a:avLst/>
            </a:prstGeom>
            <a:noFill/>
            <a:ln>
              <a:noFill/>
            </a:ln>
          </p:spPr>
        </p:pic>
      </p:grpSp>
      <p:grpSp>
        <p:nvGrpSpPr>
          <p:cNvPr id="1106" name="Google Shape;1106;p21"/>
          <p:cNvGrpSpPr/>
          <p:nvPr/>
        </p:nvGrpSpPr>
        <p:grpSpPr>
          <a:xfrm>
            <a:off x="7590775" y="-1910625"/>
            <a:ext cx="2155267" cy="3391905"/>
            <a:chOff x="7590775" y="-1910625"/>
            <a:chExt cx="2155267" cy="3391905"/>
          </a:xfrm>
        </p:grpSpPr>
        <p:grpSp>
          <p:nvGrpSpPr>
            <p:cNvPr id="1107" name="Google Shape;1107;p21"/>
            <p:cNvGrpSpPr/>
            <p:nvPr/>
          </p:nvGrpSpPr>
          <p:grpSpPr>
            <a:xfrm rot="-5400000">
              <a:off x="7339390" y="-1084534"/>
              <a:ext cx="3232743" cy="1580562"/>
              <a:chOff x="2191675" y="4192425"/>
              <a:chExt cx="1929650" cy="943450"/>
            </a:xfrm>
          </p:grpSpPr>
          <p:sp>
            <p:nvSpPr>
              <p:cNvPr id="1108" name="Google Shape;1108;p21"/>
              <p:cNvSpPr/>
              <p:nvPr/>
            </p:nvSpPr>
            <p:spPr>
              <a:xfrm>
                <a:off x="3010325" y="4489875"/>
                <a:ext cx="870175" cy="445600"/>
              </a:xfrm>
              <a:custGeom>
                <a:rect b="b" l="l" r="r" t="t"/>
                <a:pathLst>
                  <a:path extrusionOk="0" h="17824" w="34807">
                    <a:moveTo>
                      <a:pt x="1" y="0"/>
                    </a:moveTo>
                    <a:lnTo>
                      <a:pt x="1" y="1553"/>
                    </a:lnTo>
                    <a:lnTo>
                      <a:pt x="2377" y="4008"/>
                    </a:lnTo>
                    <a:lnTo>
                      <a:pt x="2377" y="7937"/>
                    </a:lnTo>
                    <a:lnTo>
                      <a:pt x="3645" y="9316"/>
                    </a:lnTo>
                    <a:lnTo>
                      <a:pt x="6845" y="9316"/>
                    </a:lnTo>
                    <a:lnTo>
                      <a:pt x="8033" y="10504"/>
                    </a:lnTo>
                    <a:lnTo>
                      <a:pt x="13911" y="10504"/>
                    </a:lnTo>
                    <a:lnTo>
                      <a:pt x="21262" y="17791"/>
                    </a:lnTo>
                    <a:lnTo>
                      <a:pt x="21293" y="17823"/>
                    </a:lnTo>
                    <a:lnTo>
                      <a:pt x="29421" y="17823"/>
                    </a:lnTo>
                    <a:lnTo>
                      <a:pt x="31908" y="15257"/>
                    </a:lnTo>
                    <a:lnTo>
                      <a:pt x="34807" y="15257"/>
                    </a:lnTo>
                    <a:lnTo>
                      <a:pt x="34807" y="15051"/>
                    </a:lnTo>
                    <a:lnTo>
                      <a:pt x="31829" y="15051"/>
                    </a:lnTo>
                    <a:lnTo>
                      <a:pt x="29341" y="17633"/>
                    </a:lnTo>
                    <a:lnTo>
                      <a:pt x="21372" y="17633"/>
                    </a:lnTo>
                    <a:lnTo>
                      <a:pt x="13990" y="10298"/>
                    </a:lnTo>
                    <a:lnTo>
                      <a:pt x="8112" y="10298"/>
                    </a:lnTo>
                    <a:lnTo>
                      <a:pt x="6940" y="9110"/>
                    </a:lnTo>
                    <a:lnTo>
                      <a:pt x="3756" y="9110"/>
                    </a:lnTo>
                    <a:lnTo>
                      <a:pt x="2583" y="7858"/>
                    </a:lnTo>
                    <a:lnTo>
                      <a:pt x="2583" y="3929"/>
                    </a:lnTo>
                    <a:lnTo>
                      <a:pt x="207" y="1474"/>
                    </a:lnTo>
                    <a:lnTo>
                      <a:pt x="20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21"/>
              <p:cNvSpPr/>
              <p:nvPr/>
            </p:nvSpPr>
            <p:spPr>
              <a:xfrm>
                <a:off x="2475650" y="4495025"/>
                <a:ext cx="359650" cy="139025"/>
              </a:xfrm>
              <a:custGeom>
                <a:rect b="b" l="l" r="r" t="t"/>
                <a:pathLst>
                  <a:path extrusionOk="0" h="5561" w="14386">
                    <a:moveTo>
                      <a:pt x="3914" y="0"/>
                    </a:moveTo>
                    <a:lnTo>
                      <a:pt x="1379" y="2377"/>
                    </a:lnTo>
                    <a:lnTo>
                      <a:pt x="0" y="2377"/>
                    </a:lnTo>
                    <a:lnTo>
                      <a:pt x="0" y="2567"/>
                    </a:lnTo>
                    <a:lnTo>
                      <a:pt x="1458" y="2567"/>
                    </a:lnTo>
                    <a:lnTo>
                      <a:pt x="3993" y="190"/>
                    </a:lnTo>
                    <a:lnTo>
                      <a:pt x="6306" y="190"/>
                    </a:lnTo>
                    <a:lnTo>
                      <a:pt x="7272" y="982"/>
                    </a:lnTo>
                    <a:lnTo>
                      <a:pt x="11296" y="982"/>
                    </a:lnTo>
                    <a:lnTo>
                      <a:pt x="12880" y="2408"/>
                    </a:lnTo>
                    <a:lnTo>
                      <a:pt x="12880" y="4199"/>
                    </a:lnTo>
                    <a:lnTo>
                      <a:pt x="14243" y="5561"/>
                    </a:lnTo>
                    <a:lnTo>
                      <a:pt x="14385" y="5418"/>
                    </a:lnTo>
                    <a:lnTo>
                      <a:pt x="13071" y="4119"/>
                    </a:lnTo>
                    <a:lnTo>
                      <a:pt x="13071" y="2329"/>
                    </a:lnTo>
                    <a:lnTo>
                      <a:pt x="11375" y="792"/>
                    </a:lnTo>
                    <a:lnTo>
                      <a:pt x="7336" y="792"/>
                    </a:lnTo>
                    <a:lnTo>
                      <a:pt x="638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21"/>
              <p:cNvSpPr/>
              <p:nvPr/>
            </p:nvSpPr>
            <p:spPr>
              <a:xfrm>
                <a:off x="2605950" y="4534625"/>
                <a:ext cx="1219125" cy="460250"/>
              </a:xfrm>
              <a:custGeom>
                <a:rect b="b" l="l" r="r" t="t"/>
                <a:pathLst>
                  <a:path extrusionOk="0" h="18410" w="48765">
                    <a:moveTo>
                      <a:pt x="2139" y="0"/>
                    </a:moveTo>
                    <a:lnTo>
                      <a:pt x="856" y="1189"/>
                    </a:lnTo>
                    <a:lnTo>
                      <a:pt x="1" y="1189"/>
                    </a:lnTo>
                    <a:lnTo>
                      <a:pt x="1" y="1379"/>
                    </a:lnTo>
                    <a:lnTo>
                      <a:pt x="935" y="1379"/>
                    </a:lnTo>
                    <a:lnTo>
                      <a:pt x="2203" y="191"/>
                    </a:lnTo>
                    <a:lnTo>
                      <a:pt x="5609" y="191"/>
                    </a:lnTo>
                    <a:lnTo>
                      <a:pt x="6876" y="1300"/>
                    </a:lnTo>
                    <a:lnTo>
                      <a:pt x="6876" y="3248"/>
                    </a:lnTo>
                    <a:lnTo>
                      <a:pt x="9649" y="6052"/>
                    </a:lnTo>
                    <a:lnTo>
                      <a:pt x="9649" y="8318"/>
                    </a:lnTo>
                    <a:lnTo>
                      <a:pt x="12754" y="11486"/>
                    </a:lnTo>
                    <a:lnTo>
                      <a:pt x="30957" y="11486"/>
                    </a:lnTo>
                    <a:lnTo>
                      <a:pt x="37643" y="18410"/>
                    </a:lnTo>
                    <a:lnTo>
                      <a:pt x="45706" y="18410"/>
                    </a:lnTo>
                    <a:lnTo>
                      <a:pt x="48701" y="15526"/>
                    </a:lnTo>
                    <a:lnTo>
                      <a:pt x="48764" y="14053"/>
                    </a:lnTo>
                    <a:lnTo>
                      <a:pt x="48764" y="14053"/>
                    </a:lnTo>
                    <a:lnTo>
                      <a:pt x="45627" y="17221"/>
                    </a:lnTo>
                    <a:lnTo>
                      <a:pt x="37722" y="17221"/>
                    </a:lnTo>
                    <a:lnTo>
                      <a:pt x="31052" y="10488"/>
                    </a:lnTo>
                    <a:lnTo>
                      <a:pt x="13197" y="10488"/>
                    </a:lnTo>
                    <a:lnTo>
                      <a:pt x="12215" y="9459"/>
                    </a:lnTo>
                    <a:lnTo>
                      <a:pt x="12215" y="7526"/>
                    </a:lnTo>
                    <a:lnTo>
                      <a:pt x="12025" y="7526"/>
                    </a:lnTo>
                    <a:lnTo>
                      <a:pt x="12025" y="9538"/>
                    </a:lnTo>
                    <a:lnTo>
                      <a:pt x="13087" y="10694"/>
                    </a:lnTo>
                    <a:lnTo>
                      <a:pt x="30957" y="10694"/>
                    </a:lnTo>
                    <a:lnTo>
                      <a:pt x="37643" y="17427"/>
                    </a:lnTo>
                    <a:lnTo>
                      <a:pt x="45706" y="17427"/>
                    </a:lnTo>
                    <a:lnTo>
                      <a:pt x="48542" y="14544"/>
                    </a:lnTo>
                    <a:lnTo>
                      <a:pt x="48495" y="15415"/>
                    </a:lnTo>
                    <a:lnTo>
                      <a:pt x="45627" y="18219"/>
                    </a:lnTo>
                    <a:lnTo>
                      <a:pt x="37722" y="18219"/>
                    </a:lnTo>
                    <a:lnTo>
                      <a:pt x="31052" y="11280"/>
                    </a:lnTo>
                    <a:lnTo>
                      <a:pt x="12833" y="11280"/>
                    </a:lnTo>
                    <a:lnTo>
                      <a:pt x="9839" y="8239"/>
                    </a:lnTo>
                    <a:lnTo>
                      <a:pt x="9839" y="5973"/>
                    </a:lnTo>
                    <a:lnTo>
                      <a:pt x="7066" y="3169"/>
                    </a:lnTo>
                    <a:lnTo>
                      <a:pt x="7066" y="1220"/>
                    </a:lnTo>
                    <a:lnTo>
                      <a:pt x="56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21"/>
              <p:cNvSpPr/>
              <p:nvPr/>
            </p:nvSpPr>
            <p:spPr>
              <a:xfrm>
                <a:off x="2722000" y="4631650"/>
                <a:ext cx="1145050" cy="383025"/>
              </a:xfrm>
              <a:custGeom>
                <a:rect b="b" l="l" r="r" t="t"/>
                <a:pathLst>
                  <a:path extrusionOk="0" h="15321" w="45802">
                    <a:moveTo>
                      <a:pt x="127" y="1"/>
                    </a:moveTo>
                    <a:lnTo>
                      <a:pt x="0" y="128"/>
                    </a:lnTo>
                    <a:lnTo>
                      <a:pt x="3217" y="3296"/>
                    </a:lnTo>
                    <a:lnTo>
                      <a:pt x="3217" y="9792"/>
                    </a:lnTo>
                    <a:lnTo>
                      <a:pt x="4199" y="10774"/>
                    </a:lnTo>
                    <a:lnTo>
                      <a:pt x="8096" y="10774"/>
                    </a:lnTo>
                    <a:lnTo>
                      <a:pt x="10425" y="8397"/>
                    </a:lnTo>
                    <a:lnTo>
                      <a:pt x="25903" y="8397"/>
                    </a:lnTo>
                    <a:lnTo>
                      <a:pt x="32731" y="15321"/>
                    </a:lnTo>
                    <a:lnTo>
                      <a:pt x="43995" y="15321"/>
                    </a:lnTo>
                    <a:lnTo>
                      <a:pt x="45801" y="13515"/>
                    </a:lnTo>
                    <a:lnTo>
                      <a:pt x="45659" y="13388"/>
                    </a:lnTo>
                    <a:lnTo>
                      <a:pt x="43916" y="15131"/>
                    </a:lnTo>
                    <a:lnTo>
                      <a:pt x="32810" y="15131"/>
                    </a:lnTo>
                    <a:lnTo>
                      <a:pt x="25982" y="8192"/>
                    </a:lnTo>
                    <a:lnTo>
                      <a:pt x="10346" y="8192"/>
                    </a:lnTo>
                    <a:lnTo>
                      <a:pt x="8001" y="10568"/>
                    </a:lnTo>
                    <a:lnTo>
                      <a:pt x="4294" y="10568"/>
                    </a:lnTo>
                    <a:lnTo>
                      <a:pt x="3422" y="9712"/>
                    </a:lnTo>
                    <a:lnTo>
                      <a:pt x="3422" y="3201"/>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p21"/>
              <p:cNvSpPr/>
              <p:nvPr/>
            </p:nvSpPr>
            <p:spPr>
              <a:xfrm>
                <a:off x="2660600" y="4648300"/>
                <a:ext cx="1412000" cy="386175"/>
              </a:xfrm>
              <a:custGeom>
                <a:rect b="b" l="l" r="r" t="t"/>
                <a:pathLst>
                  <a:path extrusionOk="0" h="15447" w="56480">
                    <a:moveTo>
                      <a:pt x="1" y="0"/>
                    </a:moveTo>
                    <a:lnTo>
                      <a:pt x="1" y="206"/>
                    </a:lnTo>
                    <a:lnTo>
                      <a:pt x="1633" y="206"/>
                    </a:lnTo>
                    <a:lnTo>
                      <a:pt x="4880" y="3470"/>
                    </a:lnTo>
                    <a:lnTo>
                      <a:pt x="4880" y="9965"/>
                    </a:lnTo>
                    <a:lnTo>
                      <a:pt x="5815" y="11090"/>
                    </a:lnTo>
                    <a:lnTo>
                      <a:pt x="11107" y="11090"/>
                    </a:lnTo>
                    <a:lnTo>
                      <a:pt x="13467" y="8714"/>
                    </a:lnTo>
                    <a:lnTo>
                      <a:pt x="27805" y="8714"/>
                    </a:lnTo>
                    <a:lnTo>
                      <a:pt x="34633" y="15447"/>
                    </a:lnTo>
                    <a:lnTo>
                      <a:pt x="56480" y="15447"/>
                    </a:lnTo>
                    <a:lnTo>
                      <a:pt x="56480" y="15257"/>
                    </a:lnTo>
                    <a:lnTo>
                      <a:pt x="34712" y="15257"/>
                    </a:lnTo>
                    <a:lnTo>
                      <a:pt x="27868" y="8524"/>
                    </a:lnTo>
                    <a:lnTo>
                      <a:pt x="13356" y="8524"/>
                    </a:lnTo>
                    <a:lnTo>
                      <a:pt x="11027" y="10900"/>
                    </a:lnTo>
                    <a:lnTo>
                      <a:pt x="5894" y="10900"/>
                    </a:lnTo>
                    <a:lnTo>
                      <a:pt x="5086" y="9886"/>
                    </a:lnTo>
                    <a:lnTo>
                      <a:pt x="5086" y="3391"/>
                    </a:lnTo>
                    <a:lnTo>
                      <a:pt x="174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21"/>
              <p:cNvSpPr/>
              <p:nvPr/>
            </p:nvSpPr>
            <p:spPr>
              <a:xfrm>
                <a:off x="2990525" y="4905725"/>
                <a:ext cx="533525" cy="192525"/>
              </a:xfrm>
              <a:custGeom>
                <a:rect b="b" l="l" r="r" t="t"/>
                <a:pathLst>
                  <a:path extrusionOk="0" h="7701" w="21341">
                    <a:moveTo>
                      <a:pt x="1300" y="1"/>
                    </a:moveTo>
                    <a:lnTo>
                      <a:pt x="1" y="1395"/>
                    </a:lnTo>
                    <a:lnTo>
                      <a:pt x="5498" y="1395"/>
                    </a:lnTo>
                    <a:lnTo>
                      <a:pt x="6686" y="2282"/>
                    </a:lnTo>
                    <a:lnTo>
                      <a:pt x="6797" y="2124"/>
                    </a:lnTo>
                    <a:lnTo>
                      <a:pt x="5546" y="1189"/>
                    </a:lnTo>
                    <a:lnTo>
                      <a:pt x="460" y="1189"/>
                    </a:lnTo>
                    <a:lnTo>
                      <a:pt x="1379" y="207"/>
                    </a:lnTo>
                    <a:lnTo>
                      <a:pt x="7653" y="207"/>
                    </a:lnTo>
                    <a:lnTo>
                      <a:pt x="9696" y="2187"/>
                    </a:lnTo>
                    <a:lnTo>
                      <a:pt x="11091" y="2187"/>
                    </a:lnTo>
                    <a:lnTo>
                      <a:pt x="12009" y="1395"/>
                    </a:lnTo>
                    <a:lnTo>
                      <a:pt x="14608" y="1395"/>
                    </a:lnTo>
                    <a:lnTo>
                      <a:pt x="21198" y="7700"/>
                    </a:lnTo>
                    <a:lnTo>
                      <a:pt x="21341" y="7574"/>
                    </a:lnTo>
                    <a:lnTo>
                      <a:pt x="14671" y="1189"/>
                    </a:lnTo>
                    <a:lnTo>
                      <a:pt x="11930" y="1189"/>
                    </a:lnTo>
                    <a:lnTo>
                      <a:pt x="11011" y="1981"/>
                    </a:lnTo>
                    <a:lnTo>
                      <a:pt x="9776" y="1981"/>
                    </a:lnTo>
                    <a:lnTo>
                      <a:pt x="77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21"/>
              <p:cNvSpPr/>
              <p:nvPr/>
            </p:nvSpPr>
            <p:spPr>
              <a:xfrm>
                <a:off x="3253125" y="4895825"/>
                <a:ext cx="692725" cy="168375"/>
              </a:xfrm>
              <a:custGeom>
                <a:rect b="b" l="l" r="r" t="t"/>
                <a:pathLst>
                  <a:path extrusionOk="0" h="6735" w="27709">
                    <a:moveTo>
                      <a:pt x="0" y="1"/>
                    </a:moveTo>
                    <a:lnTo>
                      <a:pt x="0" y="207"/>
                    </a:lnTo>
                    <a:lnTo>
                      <a:pt x="4056" y="207"/>
                    </a:lnTo>
                    <a:lnTo>
                      <a:pt x="10647" y="6734"/>
                    </a:lnTo>
                    <a:lnTo>
                      <a:pt x="27709" y="6734"/>
                    </a:lnTo>
                    <a:lnTo>
                      <a:pt x="27709" y="6544"/>
                    </a:lnTo>
                    <a:lnTo>
                      <a:pt x="10726" y="6544"/>
                    </a:lnTo>
                    <a:lnTo>
                      <a:pt x="41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21"/>
              <p:cNvSpPr/>
              <p:nvPr/>
            </p:nvSpPr>
            <p:spPr>
              <a:xfrm>
                <a:off x="2990125" y="4451850"/>
                <a:ext cx="46375" cy="46350"/>
              </a:xfrm>
              <a:custGeom>
                <a:rect b="b" l="l" r="r" t="t"/>
                <a:pathLst>
                  <a:path extrusionOk="0" h="1854" w="1855">
                    <a:moveTo>
                      <a:pt x="936" y="0"/>
                    </a:moveTo>
                    <a:cubicBezTo>
                      <a:pt x="413" y="0"/>
                      <a:pt x="1" y="412"/>
                      <a:pt x="1" y="919"/>
                    </a:cubicBezTo>
                    <a:cubicBezTo>
                      <a:pt x="1" y="1442"/>
                      <a:pt x="413" y="1854"/>
                      <a:pt x="936" y="1854"/>
                    </a:cubicBezTo>
                    <a:cubicBezTo>
                      <a:pt x="1443" y="1854"/>
                      <a:pt x="1854" y="1442"/>
                      <a:pt x="1854" y="919"/>
                    </a:cubicBezTo>
                    <a:cubicBezTo>
                      <a:pt x="1854"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6" name="Google Shape;1116;p21"/>
              <p:cNvSpPr/>
              <p:nvPr/>
            </p:nvSpPr>
            <p:spPr>
              <a:xfrm>
                <a:off x="2430900" y="4535825"/>
                <a:ext cx="46350" cy="46750"/>
              </a:xfrm>
              <a:custGeom>
                <a:rect b="b" l="l" r="r" t="t"/>
                <a:pathLst>
                  <a:path extrusionOk="0" h="1870" w="1854">
                    <a:moveTo>
                      <a:pt x="919" y="0"/>
                    </a:moveTo>
                    <a:cubicBezTo>
                      <a:pt x="412" y="0"/>
                      <a:pt x="0" y="428"/>
                      <a:pt x="0" y="935"/>
                    </a:cubicBezTo>
                    <a:cubicBezTo>
                      <a:pt x="0" y="1442"/>
                      <a:pt x="412" y="1869"/>
                      <a:pt x="919" y="1869"/>
                    </a:cubicBezTo>
                    <a:cubicBezTo>
                      <a:pt x="1442" y="1869"/>
                      <a:pt x="1854" y="1442"/>
                      <a:pt x="1854" y="935"/>
                    </a:cubicBezTo>
                    <a:cubicBezTo>
                      <a:pt x="1854" y="428"/>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21"/>
              <p:cNvSpPr/>
              <p:nvPr/>
            </p:nvSpPr>
            <p:spPr>
              <a:xfrm>
                <a:off x="3846425" y="4937025"/>
                <a:ext cx="46750" cy="46375"/>
              </a:xfrm>
              <a:custGeom>
                <a:rect b="b" l="l" r="r" t="t"/>
                <a:pathLst>
                  <a:path extrusionOk="0" h="1855" w="1870">
                    <a:moveTo>
                      <a:pt x="935" y="1"/>
                    </a:moveTo>
                    <a:cubicBezTo>
                      <a:pt x="428" y="1"/>
                      <a:pt x="1" y="412"/>
                      <a:pt x="1" y="919"/>
                    </a:cubicBezTo>
                    <a:cubicBezTo>
                      <a:pt x="1" y="1442"/>
                      <a:pt x="428"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p21"/>
              <p:cNvSpPr/>
              <p:nvPr/>
            </p:nvSpPr>
            <p:spPr>
              <a:xfrm>
                <a:off x="3227775" y="4877625"/>
                <a:ext cx="46375" cy="46350"/>
              </a:xfrm>
              <a:custGeom>
                <a:rect b="b" l="l" r="r" t="t"/>
                <a:pathLst>
                  <a:path extrusionOk="0" h="1854" w="1855">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21"/>
              <p:cNvSpPr/>
              <p:nvPr/>
            </p:nvSpPr>
            <p:spPr>
              <a:xfrm>
                <a:off x="3514925" y="5089500"/>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21"/>
              <p:cNvSpPr/>
              <p:nvPr/>
            </p:nvSpPr>
            <p:spPr>
              <a:xfrm>
                <a:off x="2891125" y="4689475"/>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21"/>
              <p:cNvSpPr/>
              <p:nvPr/>
            </p:nvSpPr>
            <p:spPr>
              <a:xfrm>
                <a:off x="2816650" y="4610275"/>
                <a:ext cx="46775" cy="46350"/>
              </a:xfrm>
              <a:custGeom>
                <a:rect b="b" l="l" r="r" t="t"/>
                <a:pathLst>
                  <a:path extrusionOk="0" h="1854" w="1871">
                    <a:moveTo>
                      <a:pt x="936" y="0"/>
                    </a:moveTo>
                    <a:cubicBezTo>
                      <a:pt x="429" y="0"/>
                      <a:pt x="1" y="412"/>
                      <a:pt x="1" y="919"/>
                    </a:cubicBezTo>
                    <a:cubicBezTo>
                      <a:pt x="1" y="1442"/>
                      <a:pt x="429" y="1854"/>
                      <a:pt x="936" y="1854"/>
                    </a:cubicBezTo>
                    <a:cubicBezTo>
                      <a:pt x="1458" y="1854"/>
                      <a:pt x="1870" y="1442"/>
                      <a:pt x="1870" y="919"/>
                    </a:cubicBezTo>
                    <a:cubicBezTo>
                      <a:pt x="1870" y="412"/>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21"/>
              <p:cNvSpPr/>
              <p:nvPr/>
            </p:nvSpPr>
            <p:spPr>
              <a:xfrm>
                <a:off x="2556850" y="4543350"/>
                <a:ext cx="51500" cy="51500"/>
              </a:xfrm>
              <a:custGeom>
                <a:rect b="b" l="l" r="r" t="t"/>
                <a:pathLst>
                  <a:path extrusionOk="0" h="2060" w="2060">
                    <a:moveTo>
                      <a:pt x="1030" y="190"/>
                    </a:moveTo>
                    <a:cubicBezTo>
                      <a:pt x="1489" y="190"/>
                      <a:pt x="1870" y="570"/>
                      <a:pt x="1870" y="1030"/>
                    </a:cubicBezTo>
                    <a:cubicBezTo>
                      <a:pt x="1870" y="1489"/>
                      <a:pt x="1489" y="1869"/>
                      <a:pt x="1030" y="1869"/>
                    </a:cubicBezTo>
                    <a:cubicBezTo>
                      <a:pt x="586" y="1869"/>
                      <a:pt x="222" y="1489"/>
                      <a:pt x="206" y="1030"/>
                    </a:cubicBezTo>
                    <a:cubicBezTo>
                      <a:pt x="206" y="570"/>
                      <a:pt x="586" y="190"/>
                      <a:pt x="1030" y="190"/>
                    </a:cubicBezTo>
                    <a:close/>
                    <a:moveTo>
                      <a:pt x="1030" y="0"/>
                    </a:moveTo>
                    <a:cubicBezTo>
                      <a:pt x="475" y="0"/>
                      <a:pt x="32" y="459"/>
                      <a:pt x="0" y="1030"/>
                    </a:cubicBezTo>
                    <a:cubicBezTo>
                      <a:pt x="0" y="1600"/>
                      <a:pt x="475" y="2060"/>
                      <a:pt x="1030" y="2060"/>
                    </a:cubicBezTo>
                    <a:cubicBezTo>
                      <a:pt x="1616" y="2060"/>
                      <a:pt x="2060" y="1584"/>
                      <a:pt x="2060" y="1030"/>
                    </a:cubicBezTo>
                    <a:cubicBezTo>
                      <a:pt x="2060" y="459"/>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3" name="Google Shape;1123;p21"/>
              <p:cNvSpPr/>
              <p:nvPr/>
            </p:nvSpPr>
            <p:spPr>
              <a:xfrm>
                <a:off x="2611500" y="4627700"/>
                <a:ext cx="51500" cy="51525"/>
              </a:xfrm>
              <a:custGeom>
                <a:rect b="b" l="l" r="r" t="t"/>
                <a:pathLst>
                  <a:path extrusionOk="0" h="2061" w="2060">
                    <a:moveTo>
                      <a:pt x="1030" y="191"/>
                    </a:moveTo>
                    <a:cubicBezTo>
                      <a:pt x="1474" y="191"/>
                      <a:pt x="1854" y="571"/>
                      <a:pt x="1854" y="1030"/>
                    </a:cubicBezTo>
                    <a:cubicBezTo>
                      <a:pt x="1854" y="1474"/>
                      <a:pt x="1490" y="1854"/>
                      <a:pt x="1030" y="1854"/>
                    </a:cubicBezTo>
                    <a:cubicBezTo>
                      <a:pt x="571" y="1854"/>
                      <a:pt x="222" y="1474"/>
                      <a:pt x="191" y="1030"/>
                    </a:cubicBezTo>
                    <a:cubicBezTo>
                      <a:pt x="191" y="571"/>
                      <a:pt x="571" y="191"/>
                      <a:pt x="1030" y="191"/>
                    </a:cubicBezTo>
                    <a:close/>
                    <a:moveTo>
                      <a:pt x="1030" y="0"/>
                    </a:moveTo>
                    <a:cubicBezTo>
                      <a:pt x="476" y="0"/>
                      <a:pt x="16" y="444"/>
                      <a:pt x="0" y="1030"/>
                    </a:cubicBezTo>
                    <a:cubicBezTo>
                      <a:pt x="0" y="1601"/>
                      <a:pt x="476" y="2060"/>
                      <a:pt x="1030" y="2060"/>
                    </a:cubicBezTo>
                    <a:cubicBezTo>
                      <a:pt x="1601" y="2060"/>
                      <a:pt x="2060" y="1585"/>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21"/>
              <p:cNvSpPr/>
              <p:nvPr/>
            </p:nvSpPr>
            <p:spPr>
              <a:xfrm>
                <a:off x="2685550" y="4588100"/>
                <a:ext cx="51525" cy="51500"/>
              </a:xfrm>
              <a:custGeom>
                <a:rect b="b" l="l" r="r" t="t"/>
                <a:pathLst>
                  <a:path extrusionOk="0" h="2060" w="2061">
                    <a:moveTo>
                      <a:pt x="1031" y="190"/>
                    </a:moveTo>
                    <a:cubicBezTo>
                      <a:pt x="1490" y="190"/>
                      <a:pt x="1870" y="571"/>
                      <a:pt x="1870" y="1030"/>
                    </a:cubicBezTo>
                    <a:cubicBezTo>
                      <a:pt x="1870" y="1474"/>
                      <a:pt x="1490" y="1854"/>
                      <a:pt x="1031" y="1854"/>
                    </a:cubicBezTo>
                    <a:cubicBezTo>
                      <a:pt x="587" y="1854"/>
                      <a:pt x="223" y="1474"/>
                      <a:pt x="207" y="1030"/>
                    </a:cubicBezTo>
                    <a:cubicBezTo>
                      <a:pt x="207" y="571"/>
                      <a:pt x="587" y="190"/>
                      <a:pt x="1031" y="190"/>
                    </a:cubicBezTo>
                    <a:close/>
                    <a:moveTo>
                      <a:pt x="1031" y="0"/>
                    </a:moveTo>
                    <a:cubicBezTo>
                      <a:pt x="476" y="0"/>
                      <a:pt x="33" y="444"/>
                      <a:pt x="1" y="1030"/>
                    </a:cubicBezTo>
                    <a:cubicBezTo>
                      <a:pt x="1" y="1600"/>
                      <a:pt x="476" y="2060"/>
                      <a:pt x="1031" y="2060"/>
                    </a:cubicBezTo>
                    <a:cubicBezTo>
                      <a:pt x="1601" y="2060"/>
                      <a:pt x="2061" y="1584"/>
                      <a:pt x="2061" y="1030"/>
                    </a:cubicBezTo>
                    <a:cubicBezTo>
                      <a:pt x="2061"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21"/>
              <p:cNvSpPr/>
              <p:nvPr/>
            </p:nvSpPr>
            <p:spPr>
              <a:xfrm>
                <a:off x="3150925" y="4949300"/>
                <a:ext cx="51525" cy="51525"/>
              </a:xfrm>
              <a:custGeom>
                <a:rect b="b" l="l" r="r" t="t"/>
                <a:pathLst>
                  <a:path extrusionOk="0" h="2061" w="2061">
                    <a:moveTo>
                      <a:pt x="1031" y="191"/>
                    </a:moveTo>
                    <a:cubicBezTo>
                      <a:pt x="1490" y="191"/>
                      <a:pt x="1870" y="571"/>
                      <a:pt x="1870" y="1030"/>
                    </a:cubicBezTo>
                    <a:cubicBezTo>
                      <a:pt x="1870" y="1490"/>
                      <a:pt x="1490" y="1870"/>
                      <a:pt x="1031" y="1870"/>
                    </a:cubicBezTo>
                    <a:cubicBezTo>
                      <a:pt x="587" y="1870"/>
                      <a:pt x="223" y="1490"/>
                      <a:pt x="207" y="1030"/>
                    </a:cubicBezTo>
                    <a:cubicBezTo>
                      <a:pt x="207" y="571"/>
                      <a:pt x="587" y="191"/>
                      <a:pt x="1031" y="191"/>
                    </a:cubicBezTo>
                    <a:close/>
                    <a:moveTo>
                      <a:pt x="1031" y="1"/>
                    </a:moveTo>
                    <a:cubicBezTo>
                      <a:pt x="476" y="1"/>
                      <a:pt x="33" y="460"/>
                      <a:pt x="1" y="1030"/>
                    </a:cubicBezTo>
                    <a:cubicBezTo>
                      <a:pt x="1" y="1601"/>
                      <a:pt x="476" y="2060"/>
                      <a:pt x="1031" y="2060"/>
                    </a:cubicBezTo>
                    <a:cubicBezTo>
                      <a:pt x="1617" y="2060"/>
                      <a:pt x="2061" y="1585"/>
                      <a:pt x="2061" y="1030"/>
                    </a:cubicBezTo>
                    <a:cubicBezTo>
                      <a:pt x="2061"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21"/>
              <p:cNvSpPr/>
              <p:nvPr/>
            </p:nvSpPr>
            <p:spPr>
              <a:xfrm>
                <a:off x="4069800" y="5006350"/>
                <a:ext cx="51525" cy="51500"/>
              </a:xfrm>
              <a:custGeom>
                <a:rect b="b" l="l" r="r" t="t"/>
                <a:pathLst>
                  <a:path extrusionOk="0" h="2060" w="2061">
                    <a:moveTo>
                      <a:pt x="1030" y="190"/>
                    </a:moveTo>
                    <a:cubicBezTo>
                      <a:pt x="1490" y="190"/>
                      <a:pt x="1870" y="570"/>
                      <a:pt x="1870" y="1030"/>
                    </a:cubicBezTo>
                    <a:cubicBezTo>
                      <a:pt x="1870" y="1489"/>
                      <a:pt x="1490" y="1854"/>
                      <a:pt x="1030" y="1854"/>
                    </a:cubicBezTo>
                    <a:cubicBezTo>
                      <a:pt x="587" y="1854"/>
                      <a:pt x="207" y="1489"/>
                      <a:pt x="207" y="1030"/>
                    </a:cubicBezTo>
                    <a:cubicBezTo>
                      <a:pt x="207" y="570"/>
                      <a:pt x="587" y="190"/>
                      <a:pt x="1030" y="190"/>
                    </a:cubicBezTo>
                    <a:close/>
                    <a:moveTo>
                      <a:pt x="1030" y="0"/>
                    </a:moveTo>
                    <a:cubicBezTo>
                      <a:pt x="460" y="0"/>
                      <a:pt x="1" y="459"/>
                      <a:pt x="1" y="1030"/>
                    </a:cubicBezTo>
                    <a:cubicBezTo>
                      <a:pt x="1" y="1600"/>
                      <a:pt x="460" y="2060"/>
                      <a:pt x="1030" y="2060"/>
                    </a:cubicBezTo>
                    <a:cubicBezTo>
                      <a:pt x="1617" y="2060"/>
                      <a:pt x="2060" y="1584"/>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21"/>
              <p:cNvSpPr/>
              <p:nvPr/>
            </p:nvSpPr>
            <p:spPr>
              <a:xfrm>
                <a:off x="3942675" y="5040800"/>
                <a:ext cx="51500" cy="51500"/>
              </a:xfrm>
              <a:custGeom>
                <a:rect b="b" l="l" r="r" t="t"/>
                <a:pathLst>
                  <a:path extrusionOk="0" h="2060" w="2060">
                    <a:moveTo>
                      <a:pt x="1030" y="175"/>
                    </a:moveTo>
                    <a:cubicBezTo>
                      <a:pt x="1489" y="175"/>
                      <a:pt x="1870" y="555"/>
                      <a:pt x="1870" y="1014"/>
                    </a:cubicBezTo>
                    <a:cubicBezTo>
                      <a:pt x="1870" y="1474"/>
                      <a:pt x="1489" y="1854"/>
                      <a:pt x="1030" y="1854"/>
                    </a:cubicBezTo>
                    <a:cubicBezTo>
                      <a:pt x="571" y="1854"/>
                      <a:pt x="222" y="1474"/>
                      <a:pt x="206" y="1014"/>
                    </a:cubicBezTo>
                    <a:cubicBezTo>
                      <a:pt x="206" y="555"/>
                      <a:pt x="571" y="175"/>
                      <a:pt x="1030" y="175"/>
                    </a:cubicBezTo>
                    <a:close/>
                    <a:moveTo>
                      <a:pt x="1030" y="0"/>
                    </a:moveTo>
                    <a:cubicBezTo>
                      <a:pt x="476" y="0"/>
                      <a:pt x="16" y="460"/>
                      <a:pt x="0" y="1030"/>
                    </a:cubicBezTo>
                    <a:cubicBezTo>
                      <a:pt x="0" y="1616"/>
                      <a:pt x="476" y="2060"/>
                      <a:pt x="1030" y="2060"/>
                    </a:cubicBezTo>
                    <a:cubicBezTo>
                      <a:pt x="1600" y="2060"/>
                      <a:pt x="2060" y="1585"/>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21"/>
              <p:cNvSpPr/>
              <p:nvPr/>
            </p:nvSpPr>
            <p:spPr>
              <a:xfrm>
                <a:off x="3877325" y="4843550"/>
                <a:ext cx="51500" cy="51525"/>
              </a:xfrm>
              <a:custGeom>
                <a:rect b="b" l="l" r="r" t="t"/>
                <a:pathLst>
                  <a:path extrusionOk="0" h="2061" w="2060">
                    <a:moveTo>
                      <a:pt x="1030" y="175"/>
                    </a:moveTo>
                    <a:cubicBezTo>
                      <a:pt x="1489" y="175"/>
                      <a:pt x="1870" y="555"/>
                      <a:pt x="1870" y="999"/>
                    </a:cubicBezTo>
                    <a:cubicBezTo>
                      <a:pt x="1870" y="1458"/>
                      <a:pt x="1489" y="1838"/>
                      <a:pt x="1030" y="1838"/>
                    </a:cubicBezTo>
                    <a:cubicBezTo>
                      <a:pt x="571" y="1838"/>
                      <a:pt x="222" y="1474"/>
                      <a:pt x="206" y="999"/>
                    </a:cubicBezTo>
                    <a:cubicBezTo>
                      <a:pt x="206" y="539"/>
                      <a:pt x="571" y="175"/>
                      <a:pt x="1030" y="175"/>
                    </a:cubicBezTo>
                    <a:close/>
                    <a:moveTo>
                      <a:pt x="1030" y="1"/>
                    </a:moveTo>
                    <a:cubicBezTo>
                      <a:pt x="476" y="1"/>
                      <a:pt x="16" y="444"/>
                      <a:pt x="0" y="1030"/>
                    </a:cubicBezTo>
                    <a:cubicBezTo>
                      <a:pt x="0" y="1601"/>
                      <a:pt x="460" y="2060"/>
                      <a:pt x="1030" y="2060"/>
                    </a:cubicBezTo>
                    <a:cubicBezTo>
                      <a:pt x="1600" y="2060"/>
                      <a:pt x="2060" y="1585"/>
                      <a:pt x="2060" y="1030"/>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21"/>
              <p:cNvSpPr/>
              <p:nvPr/>
            </p:nvSpPr>
            <p:spPr>
              <a:xfrm>
                <a:off x="2432875" y="4392825"/>
                <a:ext cx="869775" cy="445600"/>
              </a:xfrm>
              <a:custGeom>
                <a:rect b="b" l="l" r="r" t="t"/>
                <a:pathLst>
                  <a:path extrusionOk="0" h="17824" w="34791">
                    <a:moveTo>
                      <a:pt x="5355" y="1"/>
                    </a:moveTo>
                    <a:lnTo>
                      <a:pt x="2868" y="2583"/>
                    </a:lnTo>
                    <a:lnTo>
                      <a:pt x="0" y="2583"/>
                    </a:lnTo>
                    <a:lnTo>
                      <a:pt x="0" y="2773"/>
                    </a:lnTo>
                    <a:lnTo>
                      <a:pt x="2947" y="2773"/>
                    </a:lnTo>
                    <a:lnTo>
                      <a:pt x="5466" y="207"/>
                    </a:lnTo>
                    <a:lnTo>
                      <a:pt x="13419" y="207"/>
                    </a:lnTo>
                    <a:lnTo>
                      <a:pt x="20786" y="7526"/>
                    </a:lnTo>
                    <a:lnTo>
                      <a:pt x="26695" y="7526"/>
                    </a:lnTo>
                    <a:lnTo>
                      <a:pt x="27852" y="8714"/>
                    </a:lnTo>
                    <a:lnTo>
                      <a:pt x="31052" y="8714"/>
                    </a:lnTo>
                    <a:lnTo>
                      <a:pt x="32208" y="9966"/>
                    </a:lnTo>
                    <a:lnTo>
                      <a:pt x="32208" y="13911"/>
                    </a:lnTo>
                    <a:lnTo>
                      <a:pt x="34585" y="16366"/>
                    </a:lnTo>
                    <a:lnTo>
                      <a:pt x="34585" y="17824"/>
                    </a:lnTo>
                    <a:lnTo>
                      <a:pt x="34791" y="17824"/>
                    </a:lnTo>
                    <a:lnTo>
                      <a:pt x="34791" y="16287"/>
                    </a:lnTo>
                    <a:lnTo>
                      <a:pt x="32414" y="13831"/>
                    </a:lnTo>
                    <a:lnTo>
                      <a:pt x="32414" y="9887"/>
                    </a:lnTo>
                    <a:lnTo>
                      <a:pt x="31131" y="8524"/>
                    </a:lnTo>
                    <a:lnTo>
                      <a:pt x="27931" y="8524"/>
                    </a:lnTo>
                    <a:lnTo>
                      <a:pt x="26774" y="7336"/>
                    </a:lnTo>
                    <a:lnTo>
                      <a:pt x="20881" y="7336"/>
                    </a:lnTo>
                    <a:lnTo>
                      <a:pt x="13546" y="48"/>
                    </a:lnTo>
                    <a:lnTo>
                      <a:pt x="13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0" name="Google Shape;1130;p21"/>
              <p:cNvSpPr/>
              <p:nvPr/>
            </p:nvSpPr>
            <p:spPr>
              <a:xfrm>
                <a:off x="3477700" y="4694250"/>
                <a:ext cx="359650" cy="139425"/>
              </a:xfrm>
              <a:custGeom>
                <a:rect b="b" l="l" r="r" t="t"/>
                <a:pathLst>
                  <a:path extrusionOk="0" h="5577" w="14386">
                    <a:moveTo>
                      <a:pt x="143" y="0"/>
                    </a:moveTo>
                    <a:lnTo>
                      <a:pt x="0" y="143"/>
                    </a:lnTo>
                    <a:lnTo>
                      <a:pt x="1315" y="1458"/>
                    </a:lnTo>
                    <a:lnTo>
                      <a:pt x="1315" y="3232"/>
                    </a:lnTo>
                    <a:lnTo>
                      <a:pt x="3010" y="4785"/>
                    </a:lnTo>
                    <a:lnTo>
                      <a:pt x="7034" y="4785"/>
                    </a:lnTo>
                    <a:lnTo>
                      <a:pt x="8001" y="5577"/>
                    </a:lnTo>
                    <a:lnTo>
                      <a:pt x="10488" y="5577"/>
                    </a:lnTo>
                    <a:lnTo>
                      <a:pt x="13023" y="3200"/>
                    </a:lnTo>
                    <a:lnTo>
                      <a:pt x="14385" y="3200"/>
                    </a:lnTo>
                    <a:lnTo>
                      <a:pt x="14385" y="2994"/>
                    </a:lnTo>
                    <a:lnTo>
                      <a:pt x="12943" y="2994"/>
                    </a:lnTo>
                    <a:lnTo>
                      <a:pt x="10409" y="5371"/>
                    </a:lnTo>
                    <a:lnTo>
                      <a:pt x="8064" y="5371"/>
                    </a:lnTo>
                    <a:lnTo>
                      <a:pt x="7113" y="4579"/>
                    </a:lnTo>
                    <a:lnTo>
                      <a:pt x="3089" y="4579"/>
                    </a:lnTo>
                    <a:lnTo>
                      <a:pt x="1505" y="3153"/>
                    </a:lnTo>
                    <a:lnTo>
                      <a:pt x="1505" y="1378"/>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21"/>
              <p:cNvSpPr/>
              <p:nvPr/>
            </p:nvSpPr>
            <p:spPr>
              <a:xfrm>
                <a:off x="2488325" y="4333425"/>
                <a:ext cx="1218700" cy="460650"/>
              </a:xfrm>
              <a:custGeom>
                <a:rect b="b" l="l" r="r" t="t"/>
                <a:pathLst>
                  <a:path extrusionOk="0" h="18426" w="48748">
                    <a:moveTo>
                      <a:pt x="3042" y="0"/>
                    </a:moveTo>
                    <a:lnTo>
                      <a:pt x="32" y="2900"/>
                    </a:lnTo>
                    <a:lnTo>
                      <a:pt x="0" y="4357"/>
                    </a:lnTo>
                    <a:lnTo>
                      <a:pt x="3121" y="1189"/>
                    </a:lnTo>
                    <a:lnTo>
                      <a:pt x="11011" y="1189"/>
                    </a:lnTo>
                    <a:lnTo>
                      <a:pt x="17697" y="7922"/>
                    </a:lnTo>
                    <a:lnTo>
                      <a:pt x="35551" y="7922"/>
                    </a:lnTo>
                    <a:lnTo>
                      <a:pt x="36533" y="8952"/>
                    </a:lnTo>
                    <a:lnTo>
                      <a:pt x="36533" y="10900"/>
                    </a:lnTo>
                    <a:lnTo>
                      <a:pt x="36723" y="10900"/>
                    </a:lnTo>
                    <a:lnTo>
                      <a:pt x="36723" y="8872"/>
                    </a:lnTo>
                    <a:lnTo>
                      <a:pt x="35646" y="7732"/>
                    </a:lnTo>
                    <a:lnTo>
                      <a:pt x="17776" y="7732"/>
                    </a:lnTo>
                    <a:lnTo>
                      <a:pt x="11090" y="999"/>
                    </a:lnTo>
                    <a:lnTo>
                      <a:pt x="3042" y="999"/>
                    </a:lnTo>
                    <a:lnTo>
                      <a:pt x="206" y="3866"/>
                    </a:lnTo>
                    <a:lnTo>
                      <a:pt x="206" y="3866"/>
                    </a:lnTo>
                    <a:lnTo>
                      <a:pt x="238" y="2995"/>
                    </a:lnTo>
                    <a:lnTo>
                      <a:pt x="3121" y="206"/>
                    </a:lnTo>
                    <a:lnTo>
                      <a:pt x="11011" y="206"/>
                    </a:lnTo>
                    <a:lnTo>
                      <a:pt x="17697" y="7130"/>
                    </a:lnTo>
                    <a:lnTo>
                      <a:pt x="35900" y="7130"/>
                    </a:lnTo>
                    <a:lnTo>
                      <a:pt x="38910" y="10187"/>
                    </a:lnTo>
                    <a:lnTo>
                      <a:pt x="38910" y="12437"/>
                    </a:lnTo>
                    <a:lnTo>
                      <a:pt x="41682" y="15257"/>
                    </a:lnTo>
                    <a:lnTo>
                      <a:pt x="41682" y="17190"/>
                    </a:lnTo>
                    <a:lnTo>
                      <a:pt x="43060" y="18425"/>
                    </a:lnTo>
                    <a:lnTo>
                      <a:pt x="46609" y="18425"/>
                    </a:lnTo>
                    <a:lnTo>
                      <a:pt x="47892" y="17237"/>
                    </a:lnTo>
                    <a:lnTo>
                      <a:pt x="48748" y="17237"/>
                    </a:lnTo>
                    <a:lnTo>
                      <a:pt x="48748" y="17031"/>
                    </a:lnTo>
                    <a:lnTo>
                      <a:pt x="47813" y="17031"/>
                    </a:lnTo>
                    <a:lnTo>
                      <a:pt x="46530" y="18219"/>
                    </a:lnTo>
                    <a:lnTo>
                      <a:pt x="43140" y="18219"/>
                    </a:lnTo>
                    <a:lnTo>
                      <a:pt x="41872" y="17110"/>
                    </a:lnTo>
                    <a:lnTo>
                      <a:pt x="41872" y="15178"/>
                    </a:lnTo>
                    <a:lnTo>
                      <a:pt x="39100" y="12358"/>
                    </a:lnTo>
                    <a:lnTo>
                      <a:pt x="39100" y="10108"/>
                    </a:lnTo>
                    <a:lnTo>
                      <a:pt x="35979" y="6939"/>
                    </a:lnTo>
                    <a:lnTo>
                      <a:pt x="17776" y="6939"/>
                    </a:lnTo>
                    <a:lnTo>
                      <a:pt x="110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21"/>
              <p:cNvSpPr/>
              <p:nvPr/>
            </p:nvSpPr>
            <p:spPr>
              <a:xfrm>
                <a:off x="2445950" y="4313625"/>
                <a:ext cx="1144650" cy="383400"/>
              </a:xfrm>
              <a:custGeom>
                <a:rect b="b" l="l" r="r" t="t"/>
                <a:pathLst>
                  <a:path extrusionOk="0" h="15336" w="45786">
                    <a:moveTo>
                      <a:pt x="1806" y="0"/>
                    </a:moveTo>
                    <a:lnTo>
                      <a:pt x="0" y="1806"/>
                    </a:lnTo>
                    <a:lnTo>
                      <a:pt x="143" y="1949"/>
                    </a:lnTo>
                    <a:lnTo>
                      <a:pt x="1885" y="206"/>
                    </a:lnTo>
                    <a:lnTo>
                      <a:pt x="12975" y="206"/>
                    </a:lnTo>
                    <a:lnTo>
                      <a:pt x="19803" y="7129"/>
                    </a:lnTo>
                    <a:lnTo>
                      <a:pt x="35440" y="7129"/>
                    </a:lnTo>
                    <a:lnTo>
                      <a:pt x="37785" y="4753"/>
                    </a:lnTo>
                    <a:lnTo>
                      <a:pt x="41508" y="4753"/>
                    </a:lnTo>
                    <a:lnTo>
                      <a:pt x="42379" y="5609"/>
                    </a:lnTo>
                    <a:lnTo>
                      <a:pt x="42379" y="12120"/>
                    </a:lnTo>
                    <a:lnTo>
                      <a:pt x="45658" y="15336"/>
                    </a:lnTo>
                    <a:lnTo>
                      <a:pt x="45785" y="15193"/>
                    </a:lnTo>
                    <a:lnTo>
                      <a:pt x="42585" y="12025"/>
                    </a:lnTo>
                    <a:lnTo>
                      <a:pt x="42585" y="5529"/>
                    </a:lnTo>
                    <a:lnTo>
                      <a:pt x="41587" y="4563"/>
                    </a:lnTo>
                    <a:lnTo>
                      <a:pt x="37706" y="4563"/>
                    </a:lnTo>
                    <a:lnTo>
                      <a:pt x="35361" y="6939"/>
                    </a:lnTo>
                    <a:lnTo>
                      <a:pt x="19883" y="6939"/>
                    </a:lnTo>
                    <a:lnTo>
                      <a:pt x="130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21"/>
              <p:cNvSpPr/>
              <p:nvPr/>
            </p:nvSpPr>
            <p:spPr>
              <a:xfrm>
                <a:off x="2240775" y="4293825"/>
                <a:ext cx="1412000" cy="386175"/>
              </a:xfrm>
              <a:custGeom>
                <a:rect b="b" l="l" r="r" t="t"/>
                <a:pathLst>
                  <a:path extrusionOk="0" h="15447" w="56480">
                    <a:moveTo>
                      <a:pt x="1" y="0"/>
                    </a:moveTo>
                    <a:lnTo>
                      <a:pt x="1" y="206"/>
                    </a:lnTo>
                    <a:lnTo>
                      <a:pt x="21753" y="206"/>
                    </a:lnTo>
                    <a:lnTo>
                      <a:pt x="28565" y="6939"/>
                    </a:lnTo>
                    <a:lnTo>
                      <a:pt x="43077" y="6939"/>
                    </a:lnTo>
                    <a:lnTo>
                      <a:pt x="45437" y="4563"/>
                    </a:lnTo>
                    <a:lnTo>
                      <a:pt x="50554" y="4563"/>
                    </a:lnTo>
                    <a:lnTo>
                      <a:pt x="51378" y="5545"/>
                    </a:lnTo>
                    <a:lnTo>
                      <a:pt x="51378" y="12056"/>
                    </a:lnTo>
                    <a:lnTo>
                      <a:pt x="54737" y="15447"/>
                    </a:lnTo>
                    <a:lnTo>
                      <a:pt x="56480" y="15447"/>
                    </a:lnTo>
                    <a:lnTo>
                      <a:pt x="56480" y="15257"/>
                    </a:lnTo>
                    <a:lnTo>
                      <a:pt x="54816" y="15257"/>
                    </a:lnTo>
                    <a:lnTo>
                      <a:pt x="51584" y="11977"/>
                    </a:lnTo>
                    <a:lnTo>
                      <a:pt x="51584" y="5482"/>
                    </a:lnTo>
                    <a:lnTo>
                      <a:pt x="50649" y="4357"/>
                    </a:lnTo>
                    <a:lnTo>
                      <a:pt x="45358" y="4357"/>
                    </a:lnTo>
                    <a:lnTo>
                      <a:pt x="43013" y="6733"/>
                    </a:lnTo>
                    <a:lnTo>
                      <a:pt x="28676" y="6733"/>
                    </a:lnTo>
                    <a:lnTo>
                      <a:pt x="218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4" name="Google Shape;1134;p21"/>
              <p:cNvSpPr/>
              <p:nvPr/>
            </p:nvSpPr>
            <p:spPr>
              <a:xfrm>
                <a:off x="2789325" y="4230050"/>
                <a:ext cx="532725" cy="192525"/>
              </a:xfrm>
              <a:custGeom>
                <a:rect b="b" l="l" r="r" t="t"/>
                <a:pathLst>
                  <a:path extrusionOk="0" h="7701" w="21309">
                    <a:moveTo>
                      <a:pt x="127" y="1"/>
                    </a:moveTo>
                    <a:lnTo>
                      <a:pt x="1" y="143"/>
                    </a:lnTo>
                    <a:lnTo>
                      <a:pt x="6655" y="6512"/>
                    </a:lnTo>
                    <a:lnTo>
                      <a:pt x="9395" y="6512"/>
                    </a:lnTo>
                    <a:lnTo>
                      <a:pt x="10314" y="5720"/>
                    </a:lnTo>
                    <a:lnTo>
                      <a:pt x="11566" y="5720"/>
                    </a:lnTo>
                    <a:lnTo>
                      <a:pt x="13578" y="7700"/>
                    </a:lnTo>
                    <a:lnTo>
                      <a:pt x="20042" y="7700"/>
                    </a:lnTo>
                    <a:lnTo>
                      <a:pt x="21309" y="6322"/>
                    </a:lnTo>
                    <a:lnTo>
                      <a:pt x="15812" y="6322"/>
                    </a:lnTo>
                    <a:lnTo>
                      <a:pt x="14655" y="5419"/>
                    </a:lnTo>
                    <a:lnTo>
                      <a:pt x="14528" y="5577"/>
                    </a:lnTo>
                    <a:lnTo>
                      <a:pt x="15764" y="6512"/>
                    </a:lnTo>
                    <a:lnTo>
                      <a:pt x="20850" y="6512"/>
                    </a:lnTo>
                    <a:lnTo>
                      <a:pt x="19931" y="7510"/>
                    </a:lnTo>
                    <a:lnTo>
                      <a:pt x="13657" y="7510"/>
                    </a:lnTo>
                    <a:lnTo>
                      <a:pt x="11645" y="5530"/>
                    </a:lnTo>
                    <a:lnTo>
                      <a:pt x="10235" y="5530"/>
                    </a:lnTo>
                    <a:lnTo>
                      <a:pt x="9316" y="6322"/>
                    </a:lnTo>
                    <a:lnTo>
                      <a:pt x="6734" y="6322"/>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5" name="Google Shape;1135;p21"/>
              <p:cNvSpPr/>
              <p:nvPr/>
            </p:nvSpPr>
            <p:spPr>
              <a:xfrm>
                <a:off x="2367525" y="4264100"/>
                <a:ext cx="692350" cy="168375"/>
              </a:xfrm>
              <a:custGeom>
                <a:rect b="b" l="l" r="r" t="t"/>
                <a:pathLst>
                  <a:path extrusionOk="0" h="6735" w="27694">
                    <a:moveTo>
                      <a:pt x="0" y="1"/>
                    </a:moveTo>
                    <a:lnTo>
                      <a:pt x="0" y="207"/>
                    </a:lnTo>
                    <a:lnTo>
                      <a:pt x="16968" y="207"/>
                    </a:lnTo>
                    <a:lnTo>
                      <a:pt x="23558" y="6734"/>
                    </a:lnTo>
                    <a:lnTo>
                      <a:pt x="27693" y="6734"/>
                    </a:lnTo>
                    <a:lnTo>
                      <a:pt x="27693" y="6544"/>
                    </a:lnTo>
                    <a:lnTo>
                      <a:pt x="23638" y="6544"/>
                    </a:lnTo>
                    <a:lnTo>
                      <a:pt x="17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21"/>
              <p:cNvSpPr/>
              <p:nvPr/>
            </p:nvSpPr>
            <p:spPr>
              <a:xfrm>
                <a:off x="3275700" y="4830100"/>
                <a:ext cx="46750" cy="46350"/>
              </a:xfrm>
              <a:custGeom>
                <a:rect b="b" l="l" r="r" t="t"/>
                <a:pathLst>
                  <a:path extrusionOk="0" h="1854" w="1870">
                    <a:moveTo>
                      <a:pt x="935" y="0"/>
                    </a:moveTo>
                    <a:cubicBezTo>
                      <a:pt x="428" y="0"/>
                      <a:pt x="0" y="412"/>
                      <a:pt x="0" y="935"/>
                    </a:cubicBezTo>
                    <a:cubicBezTo>
                      <a:pt x="0" y="1442"/>
                      <a:pt x="428"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p21"/>
              <p:cNvSpPr/>
              <p:nvPr/>
            </p:nvSpPr>
            <p:spPr>
              <a:xfrm>
                <a:off x="3835325" y="4745725"/>
                <a:ext cx="46375" cy="46750"/>
              </a:xfrm>
              <a:custGeom>
                <a:rect b="b" l="l" r="r" t="t"/>
                <a:pathLst>
                  <a:path extrusionOk="0" h="1870" w="1855">
                    <a:moveTo>
                      <a:pt x="936" y="1"/>
                    </a:moveTo>
                    <a:cubicBezTo>
                      <a:pt x="413" y="1"/>
                      <a:pt x="1" y="428"/>
                      <a:pt x="1" y="935"/>
                    </a:cubicBezTo>
                    <a:cubicBezTo>
                      <a:pt x="1" y="1442"/>
                      <a:pt x="413" y="1870"/>
                      <a:pt x="936" y="1870"/>
                    </a:cubicBezTo>
                    <a:cubicBezTo>
                      <a:pt x="1443" y="1870"/>
                      <a:pt x="1855" y="1442"/>
                      <a:pt x="1855" y="935"/>
                    </a:cubicBezTo>
                    <a:cubicBezTo>
                      <a:pt x="1855" y="428"/>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21"/>
              <p:cNvSpPr/>
              <p:nvPr/>
            </p:nvSpPr>
            <p:spPr>
              <a:xfrm>
                <a:off x="2419400" y="4344900"/>
                <a:ext cx="46375" cy="46375"/>
              </a:xfrm>
              <a:custGeom>
                <a:rect b="b" l="l" r="r" t="t"/>
                <a:pathLst>
                  <a:path extrusionOk="0" h="1855" w="1855">
                    <a:moveTo>
                      <a:pt x="920" y="1"/>
                    </a:moveTo>
                    <a:cubicBezTo>
                      <a:pt x="413" y="1"/>
                      <a:pt x="1" y="413"/>
                      <a:pt x="1" y="936"/>
                    </a:cubicBezTo>
                    <a:cubicBezTo>
                      <a:pt x="1" y="1443"/>
                      <a:pt x="413" y="1854"/>
                      <a:pt x="920" y="1854"/>
                    </a:cubicBezTo>
                    <a:cubicBezTo>
                      <a:pt x="1442" y="1854"/>
                      <a:pt x="1854" y="1443"/>
                      <a:pt x="1854" y="936"/>
                    </a:cubicBezTo>
                    <a:cubicBezTo>
                      <a:pt x="1854" y="413"/>
                      <a:pt x="1442" y="1"/>
                      <a:pt x="92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21"/>
              <p:cNvSpPr/>
              <p:nvPr/>
            </p:nvSpPr>
            <p:spPr>
              <a:xfrm>
                <a:off x="3038050" y="4404325"/>
                <a:ext cx="46775" cy="46350"/>
              </a:xfrm>
              <a:custGeom>
                <a:rect b="b" l="l" r="r" t="t"/>
                <a:pathLst>
                  <a:path extrusionOk="0" h="1854" w="1871">
                    <a:moveTo>
                      <a:pt x="936" y="0"/>
                    </a:moveTo>
                    <a:cubicBezTo>
                      <a:pt x="429" y="0"/>
                      <a:pt x="1" y="412"/>
                      <a:pt x="1" y="935"/>
                    </a:cubicBezTo>
                    <a:cubicBezTo>
                      <a:pt x="1" y="1442"/>
                      <a:pt x="429" y="1854"/>
                      <a:pt x="936" y="1854"/>
                    </a:cubicBezTo>
                    <a:cubicBezTo>
                      <a:pt x="1443" y="1854"/>
                      <a:pt x="1870" y="1442"/>
                      <a:pt x="1870" y="935"/>
                    </a:cubicBezTo>
                    <a:cubicBezTo>
                      <a:pt x="1870"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21"/>
              <p:cNvSpPr/>
              <p:nvPr/>
            </p:nvSpPr>
            <p:spPr>
              <a:xfrm>
                <a:off x="2750925" y="4192425"/>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21"/>
              <p:cNvSpPr/>
              <p:nvPr/>
            </p:nvSpPr>
            <p:spPr>
              <a:xfrm>
                <a:off x="3374725" y="4592450"/>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21"/>
              <p:cNvSpPr/>
              <p:nvPr/>
            </p:nvSpPr>
            <p:spPr>
              <a:xfrm>
                <a:off x="3449175" y="4671675"/>
                <a:ext cx="46375" cy="46350"/>
              </a:xfrm>
              <a:custGeom>
                <a:rect b="b" l="l" r="r" t="t"/>
                <a:pathLst>
                  <a:path extrusionOk="0" h="1854" w="1855">
                    <a:moveTo>
                      <a:pt x="935" y="0"/>
                    </a:moveTo>
                    <a:cubicBezTo>
                      <a:pt x="412" y="0"/>
                      <a:pt x="0" y="412"/>
                      <a:pt x="0" y="935"/>
                    </a:cubicBezTo>
                    <a:cubicBezTo>
                      <a:pt x="0" y="1442"/>
                      <a:pt x="412" y="1854"/>
                      <a:pt x="935" y="1854"/>
                    </a:cubicBezTo>
                    <a:cubicBezTo>
                      <a:pt x="1442" y="1854"/>
                      <a:pt x="1854" y="1442"/>
                      <a:pt x="1854" y="935"/>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3" name="Google Shape;1143;p21"/>
              <p:cNvSpPr/>
              <p:nvPr/>
            </p:nvSpPr>
            <p:spPr>
              <a:xfrm>
                <a:off x="3704250" y="4733450"/>
                <a:ext cx="51500" cy="51500"/>
              </a:xfrm>
              <a:custGeom>
                <a:rect b="b" l="l" r="r" t="t"/>
                <a:pathLst>
                  <a:path extrusionOk="0" h="2060" w="2060">
                    <a:moveTo>
                      <a:pt x="1030" y="206"/>
                    </a:moveTo>
                    <a:cubicBezTo>
                      <a:pt x="1473" y="206"/>
                      <a:pt x="1854" y="571"/>
                      <a:pt x="1854" y="1030"/>
                    </a:cubicBezTo>
                    <a:cubicBezTo>
                      <a:pt x="1854" y="1490"/>
                      <a:pt x="1473" y="1870"/>
                      <a:pt x="1030" y="1870"/>
                    </a:cubicBezTo>
                    <a:cubicBezTo>
                      <a:pt x="570" y="1870"/>
                      <a:pt x="190" y="1490"/>
                      <a:pt x="190" y="1030"/>
                    </a:cubicBezTo>
                    <a:cubicBezTo>
                      <a:pt x="190" y="571"/>
                      <a:pt x="570" y="206"/>
                      <a:pt x="1030" y="206"/>
                    </a:cubicBezTo>
                    <a:close/>
                    <a:moveTo>
                      <a:pt x="1030" y="0"/>
                    </a:moveTo>
                    <a:cubicBezTo>
                      <a:pt x="444" y="0"/>
                      <a:pt x="0" y="476"/>
                      <a:pt x="0" y="1030"/>
                    </a:cubicBezTo>
                    <a:cubicBezTo>
                      <a:pt x="0" y="1601"/>
                      <a:pt x="475" y="2060"/>
                      <a:pt x="1030" y="2060"/>
                    </a:cubicBezTo>
                    <a:cubicBezTo>
                      <a:pt x="1600" y="2060"/>
                      <a:pt x="2060" y="1585"/>
                      <a:pt x="2060" y="1030"/>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4" name="Google Shape;1144;p21"/>
              <p:cNvSpPr/>
              <p:nvPr/>
            </p:nvSpPr>
            <p:spPr>
              <a:xfrm>
                <a:off x="3649575" y="4649075"/>
                <a:ext cx="51525" cy="51925"/>
              </a:xfrm>
              <a:custGeom>
                <a:rect b="b" l="l" r="r" t="t"/>
                <a:pathLst>
                  <a:path extrusionOk="0" h="2077" w="2061">
                    <a:moveTo>
                      <a:pt x="1031" y="207"/>
                    </a:moveTo>
                    <a:cubicBezTo>
                      <a:pt x="1490" y="207"/>
                      <a:pt x="1870" y="587"/>
                      <a:pt x="1870" y="1047"/>
                    </a:cubicBezTo>
                    <a:cubicBezTo>
                      <a:pt x="1870" y="1490"/>
                      <a:pt x="1490" y="1870"/>
                      <a:pt x="1031" y="1870"/>
                    </a:cubicBezTo>
                    <a:cubicBezTo>
                      <a:pt x="571" y="1870"/>
                      <a:pt x="207" y="1490"/>
                      <a:pt x="207" y="1047"/>
                    </a:cubicBezTo>
                    <a:cubicBezTo>
                      <a:pt x="207" y="587"/>
                      <a:pt x="571" y="207"/>
                      <a:pt x="1031" y="207"/>
                    </a:cubicBezTo>
                    <a:close/>
                    <a:moveTo>
                      <a:pt x="1031" y="1"/>
                    </a:moveTo>
                    <a:cubicBezTo>
                      <a:pt x="460" y="1"/>
                      <a:pt x="1" y="492"/>
                      <a:pt x="1" y="1047"/>
                    </a:cubicBezTo>
                    <a:cubicBezTo>
                      <a:pt x="1" y="1617"/>
                      <a:pt x="476" y="2076"/>
                      <a:pt x="1031" y="2076"/>
                    </a:cubicBezTo>
                    <a:cubicBezTo>
                      <a:pt x="1601" y="2076"/>
                      <a:pt x="2060" y="1601"/>
                      <a:pt x="2060" y="1047"/>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21"/>
              <p:cNvSpPr/>
              <p:nvPr/>
            </p:nvSpPr>
            <p:spPr>
              <a:xfrm>
                <a:off x="3575525" y="4688700"/>
                <a:ext cx="51500" cy="51900"/>
              </a:xfrm>
              <a:custGeom>
                <a:rect b="b" l="l" r="r" t="t"/>
                <a:pathLst>
                  <a:path extrusionOk="0" h="2076" w="2060">
                    <a:moveTo>
                      <a:pt x="1030" y="206"/>
                    </a:moveTo>
                    <a:cubicBezTo>
                      <a:pt x="1474" y="206"/>
                      <a:pt x="1854" y="586"/>
                      <a:pt x="1854" y="1046"/>
                    </a:cubicBezTo>
                    <a:cubicBezTo>
                      <a:pt x="1854" y="1489"/>
                      <a:pt x="1474" y="1870"/>
                      <a:pt x="1030" y="1870"/>
                    </a:cubicBezTo>
                    <a:cubicBezTo>
                      <a:pt x="571" y="1870"/>
                      <a:pt x="190" y="1489"/>
                      <a:pt x="190" y="1046"/>
                    </a:cubicBezTo>
                    <a:cubicBezTo>
                      <a:pt x="190" y="586"/>
                      <a:pt x="571" y="206"/>
                      <a:pt x="1030" y="206"/>
                    </a:cubicBezTo>
                    <a:close/>
                    <a:moveTo>
                      <a:pt x="1030" y="0"/>
                    </a:moveTo>
                    <a:cubicBezTo>
                      <a:pt x="444" y="0"/>
                      <a:pt x="0" y="491"/>
                      <a:pt x="0" y="1046"/>
                    </a:cubicBezTo>
                    <a:cubicBezTo>
                      <a:pt x="0" y="1616"/>
                      <a:pt x="475" y="2076"/>
                      <a:pt x="1030" y="2076"/>
                    </a:cubicBezTo>
                    <a:cubicBezTo>
                      <a:pt x="1600" y="2076"/>
                      <a:pt x="2060" y="1600"/>
                      <a:pt x="2060" y="1046"/>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21"/>
              <p:cNvSpPr/>
              <p:nvPr/>
            </p:nvSpPr>
            <p:spPr>
              <a:xfrm>
                <a:off x="3110150" y="4327475"/>
                <a:ext cx="51500" cy="51525"/>
              </a:xfrm>
              <a:custGeom>
                <a:rect b="b" l="l" r="r" t="t"/>
                <a:pathLst>
                  <a:path extrusionOk="0" h="2061" w="2060">
                    <a:moveTo>
                      <a:pt x="1030" y="207"/>
                    </a:moveTo>
                    <a:cubicBezTo>
                      <a:pt x="1474" y="207"/>
                      <a:pt x="1854" y="571"/>
                      <a:pt x="1854" y="1031"/>
                    </a:cubicBezTo>
                    <a:cubicBezTo>
                      <a:pt x="1854" y="1490"/>
                      <a:pt x="1474" y="1870"/>
                      <a:pt x="1030" y="1870"/>
                    </a:cubicBezTo>
                    <a:cubicBezTo>
                      <a:pt x="571" y="1870"/>
                      <a:pt x="190" y="1490"/>
                      <a:pt x="190" y="1031"/>
                    </a:cubicBezTo>
                    <a:cubicBezTo>
                      <a:pt x="190" y="571"/>
                      <a:pt x="571" y="207"/>
                      <a:pt x="1030" y="207"/>
                    </a:cubicBezTo>
                    <a:close/>
                    <a:moveTo>
                      <a:pt x="1030" y="1"/>
                    </a:moveTo>
                    <a:cubicBezTo>
                      <a:pt x="444" y="1"/>
                      <a:pt x="0" y="476"/>
                      <a:pt x="0" y="1031"/>
                    </a:cubicBezTo>
                    <a:cubicBezTo>
                      <a:pt x="0" y="1601"/>
                      <a:pt x="475" y="2060"/>
                      <a:pt x="1030" y="2060"/>
                    </a:cubicBezTo>
                    <a:cubicBezTo>
                      <a:pt x="1600" y="2060"/>
                      <a:pt x="2060" y="1585"/>
                      <a:pt x="2060" y="1031"/>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7" name="Google Shape;1147;p21"/>
              <p:cNvSpPr/>
              <p:nvPr/>
            </p:nvSpPr>
            <p:spPr>
              <a:xfrm>
                <a:off x="2191675" y="4270450"/>
                <a:ext cx="51500" cy="51500"/>
              </a:xfrm>
              <a:custGeom>
                <a:rect b="b" l="l" r="r" t="t"/>
                <a:pathLst>
                  <a:path extrusionOk="0" h="2060" w="2060">
                    <a:moveTo>
                      <a:pt x="1030" y="206"/>
                    </a:moveTo>
                    <a:cubicBezTo>
                      <a:pt x="1490" y="206"/>
                      <a:pt x="1854" y="587"/>
                      <a:pt x="1854" y="1030"/>
                    </a:cubicBezTo>
                    <a:cubicBezTo>
                      <a:pt x="1854" y="1490"/>
                      <a:pt x="1490" y="1870"/>
                      <a:pt x="1030" y="1870"/>
                    </a:cubicBezTo>
                    <a:cubicBezTo>
                      <a:pt x="571" y="1870"/>
                      <a:pt x="190" y="1490"/>
                      <a:pt x="190" y="1030"/>
                    </a:cubicBezTo>
                    <a:cubicBezTo>
                      <a:pt x="190" y="587"/>
                      <a:pt x="571" y="206"/>
                      <a:pt x="1030" y="206"/>
                    </a:cubicBezTo>
                    <a:close/>
                    <a:moveTo>
                      <a:pt x="1030" y="0"/>
                    </a:moveTo>
                    <a:cubicBezTo>
                      <a:pt x="444" y="0"/>
                      <a:pt x="0" y="476"/>
                      <a:pt x="0" y="1030"/>
                    </a:cubicBezTo>
                    <a:cubicBezTo>
                      <a:pt x="0" y="1616"/>
                      <a:pt x="476" y="2060"/>
                      <a:pt x="1030" y="2060"/>
                    </a:cubicBezTo>
                    <a:cubicBezTo>
                      <a:pt x="1585" y="2060"/>
                      <a:pt x="2060" y="1616"/>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21"/>
              <p:cNvSpPr/>
              <p:nvPr/>
            </p:nvSpPr>
            <p:spPr>
              <a:xfrm>
                <a:off x="2318400" y="4236000"/>
                <a:ext cx="51525" cy="51500"/>
              </a:xfrm>
              <a:custGeom>
                <a:rect b="b" l="l" r="r" t="t"/>
                <a:pathLst>
                  <a:path extrusionOk="0" h="2060" w="2061">
                    <a:moveTo>
                      <a:pt x="1031" y="222"/>
                    </a:moveTo>
                    <a:cubicBezTo>
                      <a:pt x="1490" y="222"/>
                      <a:pt x="1855" y="586"/>
                      <a:pt x="1855" y="1046"/>
                    </a:cubicBezTo>
                    <a:cubicBezTo>
                      <a:pt x="1855" y="1505"/>
                      <a:pt x="1490" y="1885"/>
                      <a:pt x="1031" y="1885"/>
                    </a:cubicBezTo>
                    <a:cubicBezTo>
                      <a:pt x="571" y="1885"/>
                      <a:pt x="191" y="1505"/>
                      <a:pt x="191" y="1046"/>
                    </a:cubicBezTo>
                    <a:cubicBezTo>
                      <a:pt x="191" y="586"/>
                      <a:pt x="571" y="222"/>
                      <a:pt x="1031" y="222"/>
                    </a:cubicBezTo>
                    <a:close/>
                    <a:moveTo>
                      <a:pt x="1031" y="0"/>
                    </a:moveTo>
                    <a:cubicBezTo>
                      <a:pt x="460" y="0"/>
                      <a:pt x="1" y="475"/>
                      <a:pt x="1" y="1030"/>
                    </a:cubicBezTo>
                    <a:cubicBezTo>
                      <a:pt x="1" y="1600"/>
                      <a:pt x="476" y="2060"/>
                      <a:pt x="1031" y="2060"/>
                    </a:cubicBezTo>
                    <a:cubicBezTo>
                      <a:pt x="1601" y="2060"/>
                      <a:pt x="2060" y="1600"/>
                      <a:pt x="2060" y="1030"/>
                    </a:cubicBezTo>
                    <a:cubicBezTo>
                      <a:pt x="2060"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21"/>
              <p:cNvSpPr/>
              <p:nvPr/>
            </p:nvSpPr>
            <p:spPr>
              <a:xfrm>
                <a:off x="2383750" y="4433225"/>
                <a:ext cx="51525" cy="51925"/>
              </a:xfrm>
              <a:custGeom>
                <a:rect b="b" l="l" r="r" t="t"/>
                <a:pathLst>
                  <a:path extrusionOk="0" h="2077" w="2061">
                    <a:moveTo>
                      <a:pt x="1031" y="223"/>
                    </a:moveTo>
                    <a:cubicBezTo>
                      <a:pt x="1490" y="223"/>
                      <a:pt x="1855" y="587"/>
                      <a:pt x="1855" y="1062"/>
                    </a:cubicBezTo>
                    <a:cubicBezTo>
                      <a:pt x="1855" y="1522"/>
                      <a:pt x="1490" y="1886"/>
                      <a:pt x="1031" y="1886"/>
                    </a:cubicBezTo>
                    <a:cubicBezTo>
                      <a:pt x="571" y="1886"/>
                      <a:pt x="191" y="1522"/>
                      <a:pt x="191" y="1062"/>
                    </a:cubicBezTo>
                    <a:cubicBezTo>
                      <a:pt x="191" y="603"/>
                      <a:pt x="571" y="223"/>
                      <a:pt x="1031" y="223"/>
                    </a:cubicBezTo>
                    <a:close/>
                    <a:moveTo>
                      <a:pt x="1031" y="1"/>
                    </a:moveTo>
                    <a:cubicBezTo>
                      <a:pt x="460" y="1"/>
                      <a:pt x="1" y="492"/>
                      <a:pt x="1" y="1031"/>
                    </a:cubicBezTo>
                    <a:cubicBezTo>
                      <a:pt x="1" y="1617"/>
                      <a:pt x="476" y="2076"/>
                      <a:pt x="1031" y="2076"/>
                    </a:cubicBezTo>
                    <a:cubicBezTo>
                      <a:pt x="1601" y="2076"/>
                      <a:pt x="2060" y="1617"/>
                      <a:pt x="2060" y="1031"/>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50" name="Google Shape;1150;p21"/>
            <p:cNvPicPr preferRelativeResize="0"/>
            <p:nvPr/>
          </p:nvPicPr>
          <p:blipFill>
            <a:blip r:embed="rId3">
              <a:alphaModFix amt="40000"/>
            </a:blip>
            <a:stretch>
              <a:fillRect/>
            </a:stretch>
          </p:blipFill>
          <p:spPr>
            <a:xfrm>
              <a:off x="7590775" y="-196800"/>
              <a:ext cx="1177350" cy="1177350"/>
            </a:xfrm>
            <a:prstGeom prst="rect">
              <a:avLst/>
            </a:prstGeom>
            <a:noFill/>
            <a:ln>
              <a:noFill/>
            </a:ln>
          </p:spPr>
        </p:pic>
        <p:pic>
          <p:nvPicPr>
            <p:cNvPr id="1151" name="Google Shape;1151;p21"/>
            <p:cNvPicPr preferRelativeResize="0"/>
            <p:nvPr/>
          </p:nvPicPr>
          <p:blipFill>
            <a:blip r:embed="rId3">
              <a:alphaModFix amt="40000"/>
            </a:blip>
            <a:stretch>
              <a:fillRect/>
            </a:stretch>
          </p:blipFill>
          <p:spPr>
            <a:xfrm>
              <a:off x="8165475" y="303930"/>
              <a:ext cx="1177350" cy="1177350"/>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1152" name="Shape 1152"/>
        <p:cNvGrpSpPr/>
        <p:nvPr/>
      </p:nvGrpSpPr>
      <p:grpSpPr>
        <a:xfrm>
          <a:off x="0" y="0"/>
          <a:ext cx="0" cy="0"/>
          <a:chOff x="0" y="0"/>
          <a:chExt cx="0" cy="0"/>
        </a:xfrm>
      </p:grpSpPr>
      <p:pic>
        <p:nvPicPr>
          <p:cNvPr id="1153" name="Google Shape;1153;p22"/>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1154" name="Google Shape;1154;p22"/>
          <p:cNvSpPr txBox="1"/>
          <p:nvPr>
            <p:ph hasCustomPrompt="1" type="title"/>
          </p:nvPr>
        </p:nvSpPr>
        <p:spPr>
          <a:xfrm>
            <a:off x="1070755" y="692500"/>
            <a:ext cx="3624900" cy="828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a:r>
              <a:t>xx%</a:t>
            </a:r>
          </a:p>
        </p:txBody>
      </p:sp>
      <p:sp>
        <p:nvSpPr>
          <p:cNvPr id="1155" name="Google Shape;1155;p22"/>
          <p:cNvSpPr txBox="1"/>
          <p:nvPr>
            <p:ph idx="1" type="subTitle"/>
          </p:nvPr>
        </p:nvSpPr>
        <p:spPr>
          <a:xfrm>
            <a:off x="1070755" y="1398522"/>
            <a:ext cx="3624900" cy="445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56" name="Google Shape;1156;p22"/>
          <p:cNvSpPr txBox="1"/>
          <p:nvPr>
            <p:ph hasCustomPrompt="1" idx="2" type="title"/>
          </p:nvPr>
        </p:nvSpPr>
        <p:spPr>
          <a:xfrm>
            <a:off x="4448345" y="3299758"/>
            <a:ext cx="3624900" cy="828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a:r>
              <a:t>xx%</a:t>
            </a:r>
          </a:p>
        </p:txBody>
      </p:sp>
      <p:sp>
        <p:nvSpPr>
          <p:cNvPr id="1157" name="Google Shape;1157;p22"/>
          <p:cNvSpPr txBox="1"/>
          <p:nvPr>
            <p:ph idx="3" type="subTitle"/>
          </p:nvPr>
        </p:nvSpPr>
        <p:spPr>
          <a:xfrm>
            <a:off x="4448345" y="4005780"/>
            <a:ext cx="3624900" cy="445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58" name="Google Shape;1158;p22"/>
          <p:cNvSpPr txBox="1"/>
          <p:nvPr>
            <p:ph hasCustomPrompt="1" idx="4" type="title"/>
          </p:nvPr>
        </p:nvSpPr>
        <p:spPr>
          <a:xfrm>
            <a:off x="2784904" y="1996128"/>
            <a:ext cx="3624900" cy="828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a:r>
              <a:t>xx%</a:t>
            </a:r>
          </a:p>
        </p:txBody>
      </p:sp>
      <p:sp>
        <p:nvSpPr>
          <p:cNvPr id="1159" name="Google Shape;1159;p22"/>
          <p:cNvSpPr txBox="1"/>
          <p:nvPr>
            <p:ph idx="5" type="subTitle"/>
          </p:nvPr>
        </p:nvSpPr>
        <p:spPr>
          <a:xfrm>
            <a:off x="2784904" y="2702150"/>
            <a:ext cx="3624900" cy="445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grpSp>
        <p:nvGrpSpPr>
          <p:cNvPr id="1160" name="Google Shape;1160;p22"/>
          <p:cNvGrpSpPr/>
          <p:nvPr/>
        </p:nvGrpSpPr>
        <p:grpSpPr>
          <a:xfrm>
            <a:off x="56250" y="3058850"/>
            <a:ext cx="1772075" cy="3126028"/>
            <a:chOff x="56250" y="3058850"/>
            <a:chExt cx="1772075" cy="3126028"/>
          </a:xfrm>
        </p:grpSpPr>
        <p:grpSp>
          <p:nvGrpSpPr>
            <p:cNvPr id="1161" name="Google Shape;1161;p22"/>
            <p:cNvGrpSpPr/>
            <p:nvPr/>
          </p:nvGrpSpPr>
          <p:grpSpPr>
            <a:xfrm>
              <a:off x="256564" y="3613234"/>
              <a:ext cx="1041216" cy="2571644"/>
              <a:chOff x="4709050" y="974800"/>
              <a:chExt cx="684425" cy="1690425"/>
            </a:xfrm>
          </p:grpSpPr>
          <p:sp>
            <p:nvSpPr>
              <p:cNvPr id="1162" name="Google Shape;1162;p22"/>
              <p:cNvSpPr/>
              <p:nvPr/>
            </p:nvSpPr>
            <p:spPr>
              <a:xfrm>
                <a:off x="4909450" y="1554625"/>
                <a:ext cx="445600" cy="869400"/>
              </a:xfrm>
              <a:custGeom>
                <a:rect b="b" l="l" r="r" t="t"/>
                <a:pathLst>
                  <a:path extrusionOk="0" h="34776" w="17824">
                    <a:moveTo>
                      <a:pt x="16303" y="1"/>
                    </a:moveTo>
                    <a:lnTo>
                      <a:pt x="13832" y="2377"/>
                    </a:lnTo>
                    <a:lnTo>
                      <a:pt x="9887" y="2377"/>
                    </a:lnTo>
                    <a:lnTo>
                      <a:pt x="8524" y="3645"/>
                    </a:lnTo>
                    <a:lnTo>
                      <a:pt x="8524" y="6829"/>
                    </a:lnTo>
                    <a:lnTo>
                      <a:pt x="7336" y="8001"/>
                    </a:lnTo>
                    <a:lnTo>
                      <a:pt x="7336" y="13895"/>
                    </a:lnTo>
                    <a:lnTo>
                      <a:pt x="48" y="21246"/>
                    </a:lnTo>
                    <a:lnTo>
                      <a:pt x="1" y="21262"/>
                    </a:lnTo>
                    <a:lnTo>
                      <a:pt x="1" y="29405"/>
                    </a:lnTo>
                    <a:lnTo>
                      <a:pt x="2583" y="31908"/>
                    </a:lnTo>
                    <a:lnTo>
                      <a:pt x="2583" y="34775"/>
                    </a:lnTo>
                    <a:lnTo>
                      <a:pt x="2773" y="34775"/>
                    </a:lnTo>
                    <a:lnTo>
                      <a:pt x="2773" y="31829"/>
                    </a:lnTo>
                    <a:lnTo>
                      <a:pt x="207" y="29325"/>
                    </a:lnTo>
                    <a:lnTo>
                      <a:pt x="207" y="21341"/>
                    </a:lnTo>
                    <a:lnTo>
                      <a:pt x="7526" y="13974"/>
                    </a:lnTo>
                    <a:lnTo>
                      <a:pt x="7526" y="8081"/>
                    </a:lnTo>
                    <a:lnTo>
                      <a:pt x="8714" y="6908"/>
                    </a:lnTo>
                    <a:lnTo>
                      <a:pt x="8714" y="3740"/>
                    </a:lnTo>
                    <a:lnTo>
                      <a:pt x="9966" y="2567"/>
                    </a:lnTo>
                    <a:lnTo>
                      <a:pt x="13911" y="2567"/>
                    </a:lnTo>
                    <a:lnTo>
                      <a:pt x="16382" y="191"/>
                    </a:lnTo>
                    <a:lnTo>
                      <a:pt x="17824" y="191"/>
                    </a:lnTo>
                    <a:lnTo>
                      <a:pt x="178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22"/>
              <p:cNvSpPr/>
              <p:nvPr/>
            </p:nvSpPr>
            <p:spPr>
              <a:xfrm>
                <a:off x="5210875" y="1019950"/>
                <a:ext cx="139425" cy="359250"/>
              </a:xfrm>
              <a:custGeom>
                <a:rect b="b" l="l" r="r" t="t"/>
                <a:pathLst>
                  <a:path extrusionOk="0" h="14370" w="5577">
                    <a:moveTo>
                      <a:pt x="2994" y="0"/>
                    </a:moveTo>
                    <a:lnTo>
                      <a:pt x="2994" y="1426"/>
                    </a:lnTo>
                    <a:lnTo>
                      <a:pt x="5371" y="3977"/>
                    </a:lnTo>
                    <a:lnTo>
                      <a:pt x="5371" y="6290"/>
                    </a:lnTo>
                    <a:lnTo>
                      <a:pt x="4579" y="7240"/>
                    </a:lnTo>
                    <a:lnTo>
                      <a:pt x="4579" y="11280"/>
                    </a:lnTo>
                    <a:lnTo>
                      <a:pt x="3153" y="12864"/>
                    </a:lnTo>
                    <a:lnTo>
                      <a:pt x="1378" y="12864"/>
                    </a:lnTo>
                    <a:lnTo>
                      <a:pt x="0" y="14243"/>
                    </a:lnTo>
                    <a:lnTo>
                      <a:pt x="143" y="14370"/>
                    </a:lnTo>
                    <a:lnTo>
                      <a:pt x="1458" y="13070"/>
                    </a:lnTo>
                    <a:lnTo>
                      <a:pt x="3264" y="13070"/>
                    </a:lnTo>
                    <a:lnTo>
                      <a:pt x="4785" y="11359"/>
                    </a:lnTo>
                    <a:lnTo>
                      <a:pt x="4785" y="7320"/>
                    </a:lnTo>
                    <a:lnTo>
                      <a:pt x="5577" y="6369"/>
                    </a:lnTo>
                    <a:lnTo>
                      <a:pt x="5577" y="3898"/>
                    </a:lnTo>
                    <a:lnTo>
                      <a:pt x="3200" y="1363"/>
                    </a:lnTo>
                    <a:lnTo>
                      <a:pt x="320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22"/>
              <p:cNvSpPr/>
              <p:nvPr/>
            </p:nvSpPr>
            <p:spPr>
              <a:xfrm>
                <a:off x="4850050" y="1150250"/>
                <a:ext cx="460650" cy="1218325"/>
              </a:xfrm>
              <a:custGeom>
                <a:rect b="b" l="l" r="r" t="t"/>
                <a:pathLst>
                  <a:path extrusionOk="0" h="48733" w="18426">
                    <a:moveTo>
                      <a:pt x="17031" y="0"/>
                    </a:moveTo>
                    <a:lnTo>
                      <a:pt x="17031" y="919"/>
                    </a:lnTo>
                    <a:lnTo>
                      <a:pt x="18220" y="2187"/>
                    </a:lnTo>
                    <a:lnTo>
                      <a:pt x="18220" y="5593"/>
                    </a:lnTo>
                    <a:lnTo>
                      <a:pt x="17111" y="6860"/>
                    </a:lnTo>
                    <a:lnTo>
                      <a:pt x="15194" y="6860"/>
                    </a:lnTo>
                    <a:lnTo>
                      <a:pt x="12358" y="9633"/>
                    </a:lnTo>
                    <a:lnTo>
                      <a:pt x="10124" y="9633"/>
                    </a:lnTo>
                    <a:lnTo>
                      <a:pt x="6940" y="12754"/>
                    </a:lnTo>
                    <a:lnTo>
                      <a:pt x="6940" y="30941"/>
                    </a:lnTo>
                    <a:lnTo>
                      <a:pt x="1" y="37643"/>
                    </a:lnTo>
                    <a:lnTo>
                      <a:pt x="1" y="45706"/>
                    </a:lnTo>
                    <a:lnTo>
                      <a:pt x="2900" y="48685"/>
                    </a:lnTo>
                    <a:lnTo>
                      <a:pt x="4357" y="48732"/>
                    </a:lnTo>
                    <a:lnTo>
                      <a:pt x="1189" y="45627"/>
                    </a:lnTo>
                    <a:lnTo>
                      <a:pt x="1189" y="37722"/>
                    </a:lnTo>
                    <a:lnTo>
                      <a:pt x="7922" y="31020"/>
                    </a:lnTo>
                    <a:lnTo>
                      <a:pt x="7922" y="13182"/>
                    </a:lnTo>
                    <a:lnTo>
                      <a:pt x="8952" y="12215"/>
                    </a:lnTo>
                    <a:lnTo>
                      <a:pt x="10900" y="12215"/>
                    </a:lnTo>
                    <a:lnTo>
                      <a:pt x="10900" y="12009"/>
                    </a:lnTo>
                    <a:lnTo>
                      <a:pt x="8872" y="12009"/>
                    </a:lnTo>
                    <a:lnTo>
                      <a:pt x="7732" y="13086"/>
                    </a:lnTo>
                    <a:lnTo>
                      <a:pt x="7732" y="30941"/>
                    </a:lnTo>
                    <a:lnTo>
                      <a:pt x="999" y="37643"/>
                    </a:lnTo>
                    <a:lnTo>
                      <a:pt x="999" y="45706"/>
                    </a:lnTo>
                    <a:lnTo>
                      <a:pt x="3866" y="48526"/>
                    </a:lnTo>
                    <a:lnTo>
                      <a:pt x="2995" y="48495"/>
                    </a:lnTo>
                    <a:lnTo>
                      <a:pt x="207" y="45627"/>
                    </a:lnTo>
                    <a:lnTo>
                      <a:pt x="207" y="37722"/>
                    </a:lnTo>
                    <a:lnTo>
                      <a:pt x="7130" y="31020"/>
                    </a:lnTo>
                    <a:lnTo>
                      <a:pt x="7130" y="12833"/>
                    </a:lnTo>
                    <a:lnTo>
                      <a:pt x="10203" y="9839"/>
                    </a:lnTo>
                    <a:lnTo>
                      <a:pt x="12437" y="9839"/>
                    </a:lnTo>
                    <a:lnTo>
                      <a:pt x="15273" y="7066"/>
                    </a:lnTo>
                    <a:lnTo>
                      <a:pt x="17221" y="7066"/>
                    </a:lnTo>
                    <a:lnTo>
                      <a:pt x="18425" y="5672"/>
                    </a:lnTo>
                    <a:lnTo>
                      <a:pt x="18425" y="2108"/>
                    </a:lnTo>
                    <a:lnTo>
                      <a:pt x="17237" y="840"/>
                    </a:lnTo>
                    <a:lnTo>
                      <a:pt x="1723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22"/>
              <p:cNvSpPr/>
              <p:nvPr/>
            </p:nvSpPr>
            <p:spPr>
              <a:xfrm>
                <a:off x="4830250" y="1265900"/>
                <a:ext cx="383425" cy="1145050"/>
              </a:xfrm>
              <a:custGeom>
                <a:rect b="b" l="l" r="r" t="t"/>
                <a:pathLst>
                  <a:path extrusionOk="0" h="45802" w="15337">
                    <a:moveTo>
                      <a:pt x="15193" y="1"/>
                    </a:moveTo>
                    <a:lnTo>
                      <a:pt x="12041" y="3232"/>
                    </a:lnTo>
                    <a:lnTo>
                      <a:pt x="5529" y="3232"/>
                    </a:lnTo>
                    <a:lnTo>
                      <a:pt x="4563" y="4199"/>
                    </a:lnTo>
                    <a:lnTo>
                      <a:pt x="4563" y="8080"/>
                    </a:lnTo>
                    <a:lnTo>
                      <a:pt x="6939" y="10441"/>
                    </a:lnTo>
                    <a:lnTo>
                      <a:pt x="6939" y="25903"/>
                    </a:lnTo>
                    <a:lnTo>
                      <a:pt x="0" y="32731"/>
                    </a:lnTo>
                    <a:lnTo>
                      <a:pt x="0" y="43980"/>
                    </a:lnTo>
                    <a:lnTo>
                      <a:pt x="1806" y="45801"/>
                    </a:lnTo>
                    <a:lnTo>
                      <a:pt x="1949" y="45675"/>
                    </a:lnTo>
                    <a:lnTo>
                      <a:pt x="206" y="43900"/>
                    </a:lnTo>
                    <a:lnTo>
                      <a:pt x="206" y="32811"/>
                    </a:lnTo>
                    <a:lnTo>
                      <a:pt x="7130" y="25982"/>
                    </a:lnTo>
                    <a:lnTo>
                      <a:pt x="7130" y="10362"/>
                    </a:lnTo>
                    <a:lnTo>
                      <a:pt x="4753" y="8001"/>
                    </a:lnTo>
                    <a:lnTo>
                      <a:pt x="4753" y="4278"/>
                    </a:lnTo>
                    <a:lnTo>
                      <a:pt x="5609" y="3423"/>
                    </a:lnTo>
                    <a:lnTo>
                      <a:pt x="12120" y="3423"/>
                    </a:lnTo>
                    <a:lnTo>
                      <a:pt x="15336" y="143"/>
                    </a:lnTo>
                    <a:lnTo>
                      <a:pt x="1519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22"/>
              <p:cNvSpPr/>
              <p:nvPr/>
            </p:nvSpPr>
            <p:spPr>
              <a:xfrm>
                <a:off x="4810450" y="1204500"/>
                <a:ext cx="386175" cy="1412000"/>
              </a:xfrm>
              <a:custGeom>
                <a:rect b="b" l="l" r="r" t="t"/>
                <a:pathLst>
                  <a:path extrusionOk="0" h="56480" w="15447">
                    <a:moveTo>
                      <a:pt x="15257" y="1"/>
                    </a:moveTo>
                    <a:lnTo>
                      <a:pt x="15257" y="1649"/>
                    </a:lnTo>
                    <a:lnTo>
                      <a:pt x="11993" y="4896"/>
                    </a:lnTo>
                    <a:lnTo>
                      <a:pt x="5498" y="4896"/>
                    </a:lnTo>
                    <a:lnTo>
                      <a:pt x="4357" y="5831"/>
                    </a:lnTo>
                    <a:lnTo>
                      <a:pt x="4357" y="11107"/>
                    </a:lnTo>
                    <a:lnTo>
                      <a:pt x="6733" y="13451"/>
                    </a:lnTo>
                    <a:lnTo>
                      <a:pt x="6733" y="27805"/>
                    </a:lnTo>
                    <a:lnTo>
                      <a:pt x="0" y="34633"/>
                    </a:lnTo>
                    <a:lnTo>
                      <a:pt x="0" y="56480"/>
                    </a:lnTo>
                    <a:lnTo>
                      <a:pt x="206" y="56480"/>
                    </a:lnTo>
                    <a:lnTo>
                      <a:pt x="206" y="34712"/>
                    </a:lnTo>
                    <a:lnTo>
                      <a:pt x="6939" y="27884"/>
                    </a:lnTo>
                    <a:lnTo>
                      <a:pt x="6939" y="13372"/>
                    </a:lnTo>
                    <a:lnTo>
                      <a:pt x="4563" y="11012"/>
                    </a:lnTo>
                    <a:lnTo>
                      <a:pt x="4563" y="5910"/>
                    </a:lnTo>
                    <a:lnTo>
                      <a:pt x="5577" y="5086"/>
                    </a:lnTo>
                    <a:lnTo>
                      <a:pt x="12056" y="5086"/>
                    </a:lnTo>
                    <a:lnTo>
                      <a:pt x="15447" y="1728"/>
                    </a:lnTo>
                    <a:lnTo>
                      <a:pt x="154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22"/>
              <p:cNvSpPr/>
              <p:nvPr/>
            </p:nvSpPr>
            <p:spPr>
              <a:xfrm>
                <a:off x="4746675" y="1534825"/>
                <a:ext cx="192525" cy="533125"/>
              </a:xfrm>
              <a:custGeom>
                <a:rect b="b" l="l" r="r" t="t"/>
                <a:pathLst>
                  <a:path extrusionOk="0" h="21325" w="7701">
                    <a:moveTo>
                      <a:pt x="6322" y="1"/>
                    </a:moveTo>
                    <a:lnTo>
                      <a:pt x="6322" y="5482"/>
                    </a:lnTo>
                    <a:lnTo>
                      <a:pt x="5435" y="6670"/>
                    </a:lnTo>
                    <a:lnTo>
                      <a:pt x="5593" y="6797"/>
                    </a:lnTo>
                    <a:lnTo>
                      <a:pt x="6512" y="5546"/>
                    </a:lnTo>
                    <a:lnTo>
                      <a:pt x="6512" y="460"/>
                    </a:lnTo>
                    <a:lnTo>
                      <a:pt x="7510" y="1363"/>
                    </a:lnTo>
                    <a:lnTo>
                      <a:pt x="7510" y="7637"/>
                    </a:lnTo>
                    <a:lnTo>
                      <a:pt x="5530" y="9665"/>
                    </a:lnTo>
                    <a:lnTo>
                      <a:pt x="5530" y="11090"/>
                    </a:lnTo>
                    <a:lnTo>
                      <a:pt x="6322" y="11978"/>
                    </a:lnTo>
                    <a:lnTo>
                      <a:pt x="6322" y="14592"/>
                    </a:lnTo>
                    <a:lnTo>
                      <a:pt x="1" y="21182"/>
                    </a:lnTo>
                    <a:lnTo>
                      <a:pt x="159" y="21325"/>
                    </a:lnTo>
                    <a:lnTo>
                      <a:pt x="6512" y="14671"/>
                    </a:lnTo>
                    <a:lnTo>
                      <a:pt x="6512" y="11914"/>
                    </a:lnTo>
                    <a:lnTo>
                      <a:pt x="5720" y="11011"/>
                    </a:lnTo>
                    <a:lnTo>
                      <a:pt x="5720" y="9760"/>
                    </a:lnTo>
                    <a:lnTo>
                      <a:pt x="7700" y="7716"/>
                    </a:lnTo>
                    <a:lnTo>
                      <a:pt x="7700" y="1284"/>
                    </a:lnTo>
                    <a:lnTo>
                      <a:pt x="63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22"/>
              <p:cNvSpPr/>
              <p:nvPr/>
            </p:nvSpPr>
            <p:spPr>
              <a:xfrm>
                <a:off x="4780750" y="1797025"/>
                <a:ext cx="168350" cy="692350"/>
              </a:xfrm>
              <a:custGeom>
                <a:rect b="b" l="l" r="r" t="t"/>
                <a:pathLst>
                  <a:path extrusionOk="0" h="27694" w="6734">
                    <a:moveTo>
                      <a:pt x="6543" y="0"/>
                    </a:moveTo>
                    <a:lnTo>
                      <a:pt x="6543" y="4040"/>
                    </a:lnTo>
                    <a:lnTo>
                      <a:pt x="0" y="10663"/>
                    </a:lnTo>
                    <a:lnTo>
                      <a:pt x="0" y="27693"/>
                    </a:lnTo>
                    <a:lnTo>
                      <a:pt x="206" y="27693"/>
                    </a:lnTo>
                    <a:lnTo>
                      <a:pt x="206" y="10742"/>
                    </a:lnTo>
                    <a:lnTo>
                      <a:pt x="6733" y="4151"/>
                    </a:lnTo>
                    <a:lnTo>
                      <a:pt x="67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22"/>
              <p:cNvSpPr/>
              <p:nvPr/>
            </p:nvSpPr>
            <p:spPr>
              <a:xfrm>
                <a:off x="5346725" y="1534425"/>
                <a:ext cx="46750" cy="46375"/>
              </a:xfrm>
              <a:custGeom>
                <a:rect b="b" l="l" r="r" t="t"/>
                <a:pathLst>
                  <a:path extrusionOk="0" h="1855" w="1870">
                    <a:moveTo>
                      <a:pt x="935" y="1"/>
                    </a:moveTo>
                    <a:cubicBezTo>
                      <a:pt x="412" y="1"/>
                      <a:pt x="0" y="413"/>
                      <a:pt x="0" y="920"/>
                    </a:cubicBezTo>
                    <a:cubicBezTo>
                      <a:pt x="0" y="1442"/>
                      <a:pt x="412" y="1854"/>
                      <a:pt x="935" y="1854"/>
                    </a:cubicBezTo>
                    <a:cubicBezTo>
                      <a:pt x="1442" y="1854"/>
                      <a:pt x="1870" y="1442"/>
                      <a:pt x="1870" y="920"/>
                    </a:cubicBezTo>
                    <a:cubicBezTo>
                      <a:pt x="1870"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22"/>
              <p:cNvSpPr/>
              <p:nvPr/>
            </p:nvSpPr>
            <p:spPr>
              <a:xfrm>
                <a:off x="5262750" y="974800"/>
                <a:ext cx="46375" cy="46350"/>
              </a:xfrm>
              <a:custGeom>
                <a:rect b="b" l="l" r="r" t="t"/>
                <a:pathLst>
                  <a:path extrusionOk="0" h="1854" w="1855">
                    <a:moveTo>
                      <a:pt x="919" y="0"/>
                    </a:moveTo>
                    <a:cubicBezTo>
                      <a:pt x="412" y="0"/>
                      <a:pt x="1" y="412"/>
                      <a:pt x="1" y="935"/>
                    </a:cubicBezTo>
                    <a:cubicBezTo>
                      <a:pt x="1" y="1442"/>
                      <a:pt x="412" y="1854"/>
                      <a:pt x="919" y="1854"/>
                    </a:cubicBezTo>
                    <a:cubicBezTo>
                      <a:pt x="1442" y="1854"/>
                      <a:pt x="1854" y="1442"/>
                      <a:pt x="1854" y="935"/>
                    </a:cubicBezTo>
                    <a:cubicBezTo>
                      <a:pt x="1854" y="412"/>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1" name="Google Shape;1171;p22"/>
              <p:cNvSpPr/>
              <p:nvPr/>
            </p:nvSpPr>
            <p:spPr>
              <a:xfrm>
                <a:off x="4861525" y="2390725"/>
                <a:ext cx="46775" cy="46375"/>
              </a:xfrm>
              <a:custGeom>
                <a:rect b="b" l="l" r="r" t="t"/>
                <a:pathLst>
                  <a:path extrusionOk="0" h="1855" w="1871">
                    <a:moveTo>
                      <a:pt x="936" y="1"/>
                    </a:moveTo>
                    <a:cubicBezTo>
                      <a:pt x="413" y="1"/>
                      <a:pt x="1" y="412"/>
                      <a:pt x="1" y="935"/>
                    </a:cubicBezTo>
                    <a:cubicBezTo>
                      <a:pt x="1" y="1442"/>
                      <a:pt x="413" y="1854"/>
                      <a:pt x="936" y="1854"/>
                    </a:cubicBezTo>
                    <a:cubicBezTo>
                      <a:pt x="1443" y="1854"/>
                      <a:pt x="1870" y="1442"/>
                      <a:pt x="1870" y="935"/>
                    </a:cubicBezTo>
                    <a:cubicBezTo>
                      <a:pt x="1870" y="412"/>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p22"/>
              <p:cNvSpPr/>
              <p:nvPr/>
            </p:nvSpPr>
            <p:spPr>
              <a:xfrm>
                <a:off x="4920950" y="1772075"/>
                <a:ext cx="46750" cy="46350"/>
              </a:xfrm>
              <a:custGeom>
                <a:rect b="b" l="l" r="r" t="t"/>
                <a:pathLst>
                  <a:path extrusionOk="0" h="1854" w="1870">
                    <a:moveTo>
                      <a:pt x="935" y="0"/>
                    </a:moveTo>
                    <a:cubicBezTo>
                      <a:pt x="412" y="0"/>
                      <a:pt x="0" y="412"/>
                      <a:pt x="0" y="919"/>
                    </a:cubicBezTo>
                    <a:cubicBezTo>
                      <a:pt x="0" y="1442"/>
                      <a:pt x="412" y="1854"/>
                      <a:pt x="935" y="1854"/>
                    </a:cubicBezTo>
                    <a:cubicBezTo>
                      <a:pt x="1442" y="1854"/>
                      <a:pt x="1870" y="1442"/>
                      <a:pt x="1870" y="919"/>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22"/>
              <p:cNvSpPr/>
              <p:nvPr/>
            </p:nvSpPr>
            <p:spPr>
              <a:xfrm>
                <a:off x="4709050" y="2059225"/>
                <a:ext cx="46375" cy="46350"/>
              </a:xfrm>
              <a:custGeom>
                <a:rect b="b" l="l" r="r" t="t"/>
                <a:pathLst>
                  <a:path extrusionOk="0" h="1854" w="1855">
                    <a:moveTo>
                      <a:pt x="935" y="0"/>
                    </a:moveTo>
                    <a:cubicBezTo>
                      <a:pt x="413" y="0"/>
                      <a:pt x="1" y="412"/>
                      <a:pt x="1" y="919"/>
                    </a:cubicBezTo>
                    <a:cubicBezTo>
                      <a:pt x="1" y="1442"/>
                      <a:pt x="413"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4" name="Google Shape;1174;p22"/>
              <p:cNvSpPr/>
              <p:nvPr/>
            </p:nvSpPr>
            <p:spPr>
              <a:xfrm>
                <a:off x="5109075" y="1435425"/>
                <a:ext cx="46775" cy="46350"/>
              </a:xfrm>
              <a:custGeom>
                <a:rect b="b" l="l" r="r" t="t"/>
                <a:pathLst>
                  <a:path extrusionOk="0" h="1854" w="1871">
                    <a:moveTo>
                      <a:pt x="935" y="0"/>
                    </a:moveTo>
                    <a:cubicBezTo>
                      <a:pt x="413" y="0"/>
                      <a:pt x="1" y="412"/>
                      <a:pt x="1" y="919"/>
                    </a:cubicBezTo>
                    <a:cubicBezTo>
                      <a:pt x="1" y="1442"/>
                      <a:pt x="413" y="1854"/>
                      <a:pt x="935" y="1854"/>
                    </a:cubicBezTo>
                    <a:cubicBezTo>
                      <a:pt x="1442" y="1854"/>
                      <a:pt x="1870" y="1442"/>
                      <a:pt x="1870" y="919"/>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22"/>
              <p:cNvSpPr/>
              <p:nvPr/>
            </p:nvSpPr>
            <p:spPr>
              <a:xfrm>
                <a:off x="5188300" y="1360950"/>
                <a:ext cx="46750" cy="46375"/>
              </a:xfrm>
              <a:custGeom>
                <a:rect b="b" l="l" r="r" t="t"/>
                <a:pathLst>
                  <a:path extrusionOk="0" h="1855" w="1870">
                    <a:moveTo>
                      <a:pt x="935" y="1"/>
                    </a:moveTo>
                    <a:cubicBezTo>
                      <a:pt x="412" y="1"/>
                      <a:pt x="0" y="413"/>
                      <a:pt x="0" y="935"/>
                    </a:cubicBezTo>
                    <a:cubicBezTo>
                      <a:pt x="0" y="1442"/>
                      <a:pt x="412" y="1854"/>
                      <a:pt x="935" y="1854"/>
                    </a:cubicBezTo>
                    <a:cubicBezTo>
                      <a:pt x="1442" y="1854"/>
                      <a:pt x="1870" y="1442"/>
                      <a:pt x="1870" y="935"/>
                    </a:cubicBezTo>
                    <a:cubicBezTo>
                      <a:pt x="1870"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22"/>
              <p:cNvSpPr/>
              <p:nvPr/>
            </p:nvSpPr>
            <p:spPr>
              <a:xfrm>
                <a:off x="5250075" y="1101150"/>
                <a:ext cx="51525" cy="51500"/>
              </a:xfrm>
              <a:custGeom>
                <a:rect b="b" l="l" r="r" t="t"/>
                <a:pathLst>
                  <a:path extrusionOk="0" h="2060" w="2061">
                    <a:moveTo>
                      <a:pt x="1062" y="190"/>
                    </a:moveTo>
                    <a:cubicBezTo>
                      <a:pt x="1506" y="190"/>
                      <a:pt x="1886" y="570"/>
                      <a:pt x="1886" y="1030"/>
                    </a:cubicBezTo>
                    <a:cubicBezTo>
                      <a:pt x="1886" y="1489"/>
                      <a:pt x="1506" y="1854"/>
                      <a:pt x="1062" y="1854"/>
                    </a:cubicBezTo>
                    <a:cubicBezTo>
                      <a:pt x="603" y="1854"/>
                      <a:pt x="222" y="1489"/>
                      <a:pt x="222" y="1030"/>
                    </a:cubicBezTo>
                    <a:cubicBezTo>
                      <a:pt x="222" y="570"/>
                      <a:pt x="587" y="222"/>
                      <a:pt x="1062" y="190"/>
                    </a:cubicBezTo>
                    <a:close/>
                    <a:moveTo>
                      <a:pt x="1030" y="0"/>
                    </a:moveTo>
                    <a:cubicBezTo>
                      <a:pt x="460" y="0"/>
                      <a:pt x="1" y="475"/>
                      <a:pt x="1" y="1030"/>
                    </a:cubicBezTo>
                    <a:cubicBezTo>
                      <a:pt x="1" y="1600"/>
                      <a:pt x="476" y="2060"/>
                      <a:pt x="1030" y="2060"/>
                    </a:cubicBezTo>
                    <a:cubicBezTo>
                      <a:pt x="1616" y="2060"/>
                      <a:pt x="2060" y="1584"/>
                      <a:pt x="2060" y="1030"/>
                    </a:cubicBezTo>
                    <a:cubicBezTo>
                      <a:pt x="2060" y="475"/>
                      <a:pt x="1616" y="16"/>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p22"/>
              <p:cNvSpPr/>
              <p:nvPr/>
            </p:nvSpPr>
            <p:spPr>
              <a:xfrm>
                <a:off x="5166100" y="1155400"/>
                <a:ext cx="51525" cy="51500"/>
              </a:xfrm>
              <a:custGeom>
                <a:rect b="b" l="l" r="r" t="t"/>
                <a:pathLst>
                  <a:path extrusionOk="0" h="2060" w="2061">
                    <a:moveTo>
                      <a:pt x="1047" y="206"/>
                    </a:moveTo>
                    <a:cubicBezTo>
                      <a:pt x="1506" y="206"/>
                      <a:pt x="1886" y="587"/>
                      <a:pt x="1886" y="1030"/>
                    </a:cubicBezTo>
                    <a:cubicBezTo>
                      <a:pt x="1886" y="1490"/>
                      <a:pt x="1506" y="1870"/>
                      <a:pt x="1047" y="1870"/>
                    </a:cubicBezTo>
                    <a:cubicBezTo>
                      <a:pt x="587" y="1870"/>
                      <a:pt x="207" y="1490"/>
                      <a:pt x="207" y="1030"/>
                    </a:cubicBezTo>
                    <a:cubicBezTo>
                      <a:pt x="207" y="587"/>
                      <a:pt x="571" y="222"/>
                      <a:pt x="1047" y="206"/>
                    </a:cubicBezTo>
                    <a:close/>
                    <a:moveTo>
                      <a:pt x="1031" y="0"/>
                    </a:moveTo>
                    <a:cubicBezTo>
                      <a:pt x="445" y="0"/>
                      <a:pt x="1" y="476"/>
                      <a:pt x="1" y="1030"/>
                    </a:cubicBezTo>
                    <a:cubicBezTo>
                      <a:pt x="1" y="1601"/>
                      <a:pt x="476" y="2060"/>
                      <a:pt x="1031" y="2060"/>
                    </a:cubicBezTo>
                    <a:cubicBezTo>
                      <a:pt x="1601" y="2060"/>
                      <a:pt x="2060" y="1585"/>
                      <a:pt x="2060" y="1030"/>
                    </a:cubicBezTo>
                    <a:cubicBezTo>
                      <a:pt x="2060" y="476"/>
                      <a:pt x="1601" y="32"/>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22"/>
              <p:cNvSpPr/>
              <p:nvPr/>
            </p:nvSpPr>
            <p:spPr>
              <a:xfrm>
                <a:off x="5205725" y="1229850"/>
                <a:ext cx="51500" cy="51525"/>
              </a:xfrm>
              <a:custGeom>
                <a:rect b="b" l="l" r="r" t="t"/>
                <a:pathLst>
                  <a:path extrusionOk="0" h="2061" w="2060">
                    <a:moveTo>
                      <a:pt x="1046" y="191"/>
                    </a:moveTo>
                    <a:cubicBezTo>
                      <a:pt x="1505" y="191"/>
                      <a:pt x="1885" y="571"/>
                      <a:pt x="1885" y="1031"/>
                    </a:cubicBezTo>
                    <a:cubicBezTo>
                      <a:pt x="1885" y="1490"/>
                      <a:pt x="1505" y="1854"/>
                      <a:pt x="1046" y="1854"/>
                    </a:cubicBezTo>
                    <a:cubicBezTo>
                      <a:pt x="586" y="1854"/>
                      <a:pt x="206" y="1490"/>
                      <a:pt x="206" y="1031"/>
                    </a:cubicBezTo>
                    <a:cubicBezTo>
                      <a:pt x="206" y="571"/>
                      <a:pt x="571" y="223"/>
                      <a:pt x="1046" y="191"/>
                    </a:cubicBezTo>
                    <a:close/>
                    <a:moveTo>
                      <a:pt x="1030" y="1"/>
                    </a:moveTo>
                    <a:cubicBezTo>
                      <a:pt x="444" y="1"/>
                      <a:pt x="0" y="476"/>
                      <a:pt x="0" y="1031"/>
                    </a:cubicBezTo>
                    <a:cubicBezTo>
                      <a:pt x="0" y="1601"/>
                      <a:pt x="475" y="2060"/>
                      <a:pt x="1030" y="2060"/>
                    </a:cubicBezTo>
                    <a:cubicBezTo>
                      <a:pt x="1600" y="2060"/>
                      <a:pt x="2060" y="1585"/>
                      <a:pt x="2060" y="1031"/>
                    </a:cubicBezTo>
                    <a:cubicBezTo>
                      <a:pt x="2060" y="476"/>
                      <a:pt x="1600" y="17"/>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22"/>
              <p:cNvSpPr/>
              <p:nvPr/>
            </p:nvSpPr>
            <p:spPr>
              <a:xfrm>
                <a:off x="4844100" y="1695225"/>
                <a:ext cx="51525" cy="51525"/>
              </a:xfrm>
              <a:custGeom>
                <a:rect b="b" l="l" r="r" t="t"/>
                <a:pathLst>
                  <a:path extrusionOk="0" h="2061" w="2061">
                    <a:moveTo>
                      <a:pt x="1062" y="191"/>
                    </a:moveTo>
                    <a:cubicBezTo>
                      <a:pt x="1506" y="191"/>
                      <a:pt x="1886" y="571"/>
                      <a:pt x="1886" y="1031"/>
                    </a:cubicBezTo>
                    <a:cubicBezTo>
                      <a:pt x="1886" y="1490"/>
                      <a:pt x="1506" y="1854"/>
                      <a:pt x="1062" y="1854"/>
                    </a:cubicBezTo>
                    <a:cubicBezTo>
                      <a:pt x="603" y="1854"/>
                      <a:pt x="223" y="1490"/>
                      <a:pt x="223" y="1031"/>
                    </a:cubicBezTo>
                    <a:cubicBezTo>
                      <a:pt x="223" y="571"/>
                      <a:pt x="587" y="207"/>
                      <a:pt x="1062" y="191"/>
                    </a:cubicBezTo>
                    <a:close/>
                    <a:moveTo>
                      <a:pt x="1031" y="1"/>
                    </a:moveTo>
                    <a:cubicBezTo>
                      <a:pt x="460" y="1"/>
                      <a:pt x="1" y="476"/>
                      <a:pt x="1" y="1031"/>
                    </a:cubicBezTo>
                    <a:cubicBezTo>
                      <a:pt x="1" y="1601"/>
                      <a:pt x="476" y="2060"/>
                      <a:pt x="1031" y="2060"/>
                    </a:cubicBezTo>
                    <a:cubicBezTo>
                      <a:pt x="1617" y="2060"/>
                      <a:pt x="2060" y="1585"/>
                      <a:pt x="2060" y="1031"/>
                    </a:cubicBezTo>
                    <a:cubicBezTo>
                      <a:pt x="2060" y="476"/>
                      <a:pt x="1601" y="17"/>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0" name="Google Shape;1180;p22"/>
              <p:cNvSpPr/>
              <p:nvPr/>
            </p:nvSpPr>
            <p:spPr>
              <a:xfrm>
                <a:off x="4787075" y="2613700"/>
                <a:ext cx="51900" cy="51525"/>
              </a:xfrm>
              <a:custGeom>
                <a:rect b="b" l="l" r="r" t="t"/>
                <a:pathLst>
                  <a:path extrusionOk="0" h="2061" w="2076">
                    <a:moveTo>
                      <a:pt x="1062" y="191"/>
                    </a:moveTo>
                    <a:cubicBezTo>
                      <a:pt x="1521" y="191"/>
                      <a:pt x="1886" y="571"/>
                      <a:pt x="1886" y="1031"/>
                    </a:cubicBezTo>
                    <a:cubicBezTo>
                      <a:pt x="1886" y="1474"/>
                      <a:pt x="1506" y="1854"/>
                      <a:pt x="1062" y="1854"/>
                    </a:cubicBezTo>
                    <a:cubicBezTo>
                      <a:pt x="603" y="1854"/>
                      <a:pt x="222" y="1474"/>
                      <a:pt x="222" y="1031"/>
                    </a:cubicBezTo>
                    <a:cubicBezTo>
                      <a:pt x="222" y="587"/>
                      <a:pt x="587" y="207"/>
                      <a:pt x="1062" y="191"/>
                    </a:cubicBezTo>
                    <a:close/>
                    <a:moveTo>
                      <a:pt x="1046" y="1"/>
                    </a:moveTo>
                    <a:cubicBezTo>
                      <a:pt x="460" y="1"/>
                      <a:pt x="1" y="476"/>
                      <a:pt x="1" y="1031"/>
                    </a:cubicBezTo>
                    <a:cubicBezTo>
                      <a:pt x="1" y="1601"/>
                      <a:pt x="492" y="2060"/>
                      <a:pt x="1046" y="2060"/>
                    </a:cubicBezTo>
                    <a:cubicBezTo>
                      <a:pt x="1617" y="2060"/>
                      <a:pt x="2076" y="1585"/>
                      <a:pt x="2076" y="1031"/>
                    </a:cubicBezTo>
                    <a:cubicBezTo>
                      <a:pt x="2076" y="476"/>
                      <a:pt x="1617" y="17"/>
                      <a:pt x="104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1" name="Google Shape;1181;p22"/>
              <p:cNvSpPr/>
              <p:nvPr/>
            </p:nvSpPr>
            <p:spPr>
              <a:xfrm>
                <a:off x="4752625" y="2486975"/>
                <a:ext cx="51500" cy="51500"/>
              </a:xfrm>
              <a:custGeom>
                <a:rect b="b" l="l" r="r" t="t"/>
                <a:pathLst>
                  <a:path extrusionOk="0" h="2060" w="2060">
                    <a:moveTo>
                      <a:pt x="1046" y="190"/>
                    </a:moveTo>
                    <a:cubicBezTo>
                      <a:pt x="1505" y="190"/>
                      <a:pt x="1886" y="571"/>
                      <a:pt x="1886" y="1030"/>
                    </a:cubicBezTo>
                    <a:cubicBezTo>
                      <a:pt x="1886" y="1474"/>
                      <a:pt x="1505" y="1854"/>
                      <a:pt x="1046" y="1854"/>
                    </a:cubicBezTo>
                    <a:cubicBezTo>
                      <a:pt x="586" y="1854"/>
                      <a:pt x="222" y="1474"/>
                      <a:pt x="222" y="1030"/>
                    </a:cubicBezTo>
                    <a:cubicBezTo>
                      <a:pt x="222" y="571"/>
                      <a:pt x="602" y="190"/>
                      <a:pt x="1046" y="190"/>
                    </a:cubicBezTo>
                    <a:close/>
                    <a:moveTo>
                      <a:pt x="1030" y="0"/>
                    </a:moveTo>
                    <a:cubicBezTo>
                      <a:pt x="460" y="0"/>
                      <a:pt x="0" y="476"/>
                      <a:pt x="0" y="1030"/>
                    </a:cubicBezTo>
                    <a:cubicBezTo>
                      <a:pt x="0" y="1600"/>
                      <a:pt x="476" y="2060"/>
                      <a:pt x="1030" y="2060"/>
                    </a:cubicBezTo>
                    <a:cubicBezTo>
                      <a:pt x="1600" y="2060"/>
                      <a:pt x="2060" y="1585"/>
                      <a:pt x="2060" y="1030"/>
                    </a:cubicBezTo>
                    <a:cubicBezTo>
                      <a:pt x="2060" y="476"/>
                      <a:pt x="1600"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22"/>
              <p:cNvSpPr/>
              <p:nvPr/>
            </p:nvSpPr>
            <p:spPr>
              <a:xfrm>
                <a:off x="4950250" y="2421625"/>
                <a:ext cx="51525" cy="51500"/>
              </a:xfrm>
              <a:custGeom>
                <a:rect b="b" l="l" r="r" t="t"/>
                <a:pathLst>
                  <a:path extrusionOk="0" h="2060" w="2061">
                    <a:moveTo>
                      <a:pt x="1046" y="190"/>
                    </a:moveTo>
                    <a:cubicBezTo>
                      <a:pt x="1506" y="190"/>
                      <a:pt x="1886" y="571"/>
                      <a:pt x="1886" y="1030"/>
                    </a:cubicBezTo>
                    <a:cubicBezTo>
                      <a:pt x="1886" y="1474"/>
                      <a:pt x="1506" y="1854"/>
                      <a:pt x="1046" y="1854"/>
                    </a:cubicBezTo>
                    <a:cubicBezTo>
                      <a:pt x="587" y="1854"/>
                      <a:pt x="223" y="1474"/>
                      <a:pt x="223" y="1030"/>
                    </a:cubicBezTo>
                    <a:cubicBezTo>
                      <a:pt x="223" y="571"/>
                      <a:pt x="587" y="190"/>
                      <a:pt x="1046" y="190"/>
                    </a:cubicBezTo>
                    <a:close/>
                    <a:moveTo>
                      <a:pt x="1030" y="0"/>
                    </a:moveTo>
                    <a:cubicBezTo>
                      <a:pt x="444" y="0"/>
                      <a:pt x="1" y="476"/>
                      <a:pt x="1" y="1030"/>
                    </a:cubicBezTo>
                    <a:cubicBezTo>
                      <a:pt x="1" y="1600"/>
                      <a:pt x="476" y="2060"/>
                      <a:pt x="1030" y="2060"/>
                    </a:cubicBezTo>
                    <a:cubicBezTo>
                      <a:pt x="1601" y="2060"/>
                      <a:pt x="2060" y="1584"/>
                      <a:pt x="2060" y="1030"/>
                    </a:cubicBezTo>
                    <a:cubicBezTo>
                      <a:pt x="2060" y="476"/>
                      <a:pt x="1601"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83" name="Google Shape;1183;p22"/>
            <p:cNvPicPr preferRelativeResize="0"/>
            <p:nvPr/>
          </p:nvPicPr>
          <p:blipFill>
            <a:blip r:embed="rId3">
              <a:alphaModFix amt="40000"/>
            </a:blip>
            <a:stretch>
              <a:fillRect/>
            </a:stretch>
          </p:blipFill>
          <p:spPr>
            <a:xfrm>
              <a:off x="554350" y="3058850"/>
              <a:ext cx="1177350" cy="1177350"/>
            </a:xfrm>
            <a:prstGeom prst="rect">
              <a:avLst/>
            </a:prstGeom>
            <a:noFill/>
            <a:ln>
              <a:noFill/>
            </a:ln>
          </p:spPr>
        </p:pic>
        <p:pic>
          <p:nvPicPr>
            <p:cNvPr id="1184" name="Google Shape;1184;p22"/>
            <p:cNvPicPr preferRelativeResize="0"/>
            <p:nvPr/>
          </p:nvPicPr>
          <p:blipFill>
            <a:blip r:embed="rId3">
              <a:alphaModFix amt="40000"/>
            </a:blip>
            <a:stretch>
              <a:fillRect/>
            </a:stretch>
          </p:blipFill>
          <p:spPr>
            <a:xfrm>
              <a:off x="650975" y="3898925"/>
              <a:ext cx="1177350" cy="1177350"/>
            </a:xfrm>
            <a:prstGeom prst="rect">
              <a:avLst/>
            </a:prstGeom>
            <a:noFill/>
            <a:ln>
              <a:noFill/>
            </a:ln>
          </p:spPr>
        </p:pic>
        <p:pic>
          <p:nvPicPr>
            <p:cNvPr id="1185" name="Google Shape;1185;p22"/>
            <p:cNvPicPr preferRelativeResize="0"/>
            <p:nvPr/>
          </p:nvPicPr>
          <p:blipFill>
            <a:blip r:embed="rId3">
              <a:alphaModFix amt="40000"/>
            </a:blip>
            <a:stretch>
              <a:fillRect/>
            </a:stretch>
          </p:blipFill>
          <p:spPr>
            <a:xfrm>
              <a:off x="56250" y="4236200"/>
              <a:ext cx="1177350" cy="1177350"/>
            </a:xfrm>
            <a:prstGeom prst="rect">
              <a:avLst/>
            </a:prstGeom>
            <a:noFill/>
            <a:ln>
              <a:noFill/>
            </a:ln>
          </p:spPr>
        </p:pic>
      </p:grpSp>
      <p:grpSp>
        <p:nvGrpSpPr>
          <p:cNvPr id="1186" name="Google Shape;1186;p22"/>
          <p:cNvGrpSpPr/>
          <p:nvPr/>
        </p:nvGrpSpPr>
        <p:grpSpPr>
          <a:xfrm>
            <a:off x="7036900" y="-135450"/>
            <a:ext cx="3564951" cy="2530020"/>
            <a:chOff x="7036900" y="-135450"/>
            <a:chExt cx="3564951" cy="2530020"/>
          </a:xfrm>
        </p:grpSpPr>
        <p:grpSp>
          <p:nvGrpSpPr>
            <p:cNvPr id="1187" name="Google Shape;1187;p22"/>
            <p:cNvGrpSpPr/>
            <p:nvPr/>
          </p:nvGrpSpPr>
          <p:grpSpPr>
            <a:xfrm>
              <a:off x="7467304" y="268423"/>
              <a:ext cx="3134546" cy="2126147"/>
              <a:chOff x="2280775" y="570800"/>
              <a:chExt cx="1702725" cy="1154950"/>
            </a:xfrm>
          </p:grpSpPr>
          <p:sp>
            <p:nvSpPr>
              <p:cNvPr id="1188" name="Google Shape;1188;p22"/>
              <p:cNvSpPr/>
              <p:nvPr/>
            </p:nvSpPr>
            <p:spPr>
              <a:xfrm>
                <a:off x="2562775" y="1179175"/>
                <a:ext cx="1420725" cy="546575"/>
              </a:xfrm>
              <a:custGeom>
                <a:rect b="b" l="l" r="r" t="t"/>
                <a:pathLst>
                  <a:path extrusionOk="0" h="21863" w="56829">
                    <a:moveTo>
                      <a:pt x="143" y="0"/>
                    </a:moveTo>
                    <a:lnTo>
                      <a:pt x="1" y="143"/>
                    </a:lnTo>
                    <a:lnTo>
                      <a:pt x="777" y="871"/>
                    </a:lnTo>
                    <a:lnTo>
                      <a:pt x="777" y="6495"/>
                    </a:lnTo>
                    <a:lnTo>
                      <a:pt x="15843" y="21831"/>
                    </a:lnTo>
                    <a:lnTo>
                      <a:pt x="15875" y="21863"/>
                    </a:lnTo>
                    <a:lnTo>
                      <a:pt x="56828" y="21863"/>
                    </a:lnTo>
                    <a:lnTo>
                      <a:pt x="56828" y="21673"/>
                    </a:lnTo>
                    <a:lnTo>
                      <a:pt x="15954" y="21673"/>
                    </a:lnTo>
                    <a:lnTo>
                      <a:pt x="983" y="6416"/>
                    </a:lnTo>
                    <a:lnTo>
                      <a:pt x="983" y="776"/>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22"/>
              <p:cNvSpPr/>
              <p:nvPr/>
            </p:nvSpPr>
            <p:spPr>
              <a:xfrm>
                <a:off x="2385350" y="1087275"/>
                <a:ext cx="1598150" cy="574325"/>
              </a:xfrm>
              <a:custGeom>
                <a:rect b="b" l="l" r="r" t="t"/>
                <a:pathLst>
                  <a:path extrusionOk="0" h="22973" w="63926">
                    <a:moveTo>
                      <a:pt x="1901" y="1"/>
                    </a:moveTo>
                    <a:lnTo>
                      <a:pt x="0" y="1886"/>
                    </a:lnTo>
                    <a:lnTo>
                      <a:pt x="127" y="2013"/>
                    </a:lnTo>
                    <a:lnTo>
                      <a:pt x="1981" y="191"/>
                    </a:lnTo>
                    <a:lnTo>
                      <a:pt x="9363" y="191"/>
                    </a:lnTo>
                    <a:lnTo>
                      <a:pt x="9854" y="824"/>
                    </a:lnTo>
                    <a:lnTo>
                      <a:pt x="9854" y="8096"/>
                    </a:lnTo>
                    <a:lnTo>
                      <a:pt x="24636" y="22972"/>
                    </a:lnTo>
                    <a:lnTo>
                      <a:pt x="63925" y="22972"/>
                    </a:lnTo>
                    <a:lnTo>
                      <a:pt x="63925" y="22766"/>
                    </a:lnTo>
                    <a:lnTo>
                      <a:pt x="24715" y="22766"/>
                    </a:lnTo>
                    <a:lnTo>
                      <a:pt x="10060" y="8017"/>
                    </a:lnTo>
                    <a:lnTo>
                      <a:pt x="10060" y="745"/>
                    </a:lnTo>
                    <a:lnTo>
                      <a:pt x="94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22"/>
              <p:cNvSpPr/>
              <p:nvPr/>
            </p:nvSpPr>
            <p:spPr>
              <a:xfrm>
                <a:off x="2329900" y="1057575"/>
                <a:ext cx="1653600" cy="579075"/>
              </a:xfrm>
              <a:custGeom>
                <a:rect b="b" l="l" r="r" t="t"/>
                <a:pathLst>
                  <a:path extrusionOk="0" h="23163" w="66144">
                    <a:moveTo>
                      <a:pt x="0" y="0"/>
                    </a:moveTo>
                    <a:lnTo>
                      <a:pt x="0" y="190"/>
                    </a:lnTo>
                    <a:lnTo>
                      <a:pt x="12278" y="190"/>
                    </a:lnTo>
                    <a:lnTo>
                      <a:pt x="13070" y="808"/>
                    </a:lnTo>
                    <a:lnTo>
                      <a:pt x="13070" y="8777"/>
                    </a:lnTo>
                    <a:lnTo>
                      <a:pt x="27297" y="23131"/>
                    </a:lnTo>
                    <a:lnTo>
                      <a:pt x="27329" y="23162"/>
                    </a:lnTo>
                    <a:lnTo>
                      <a:pt x="66143" y="23162"/>
                    </a:lnTo>
                    <a:lnTo>
                      <a:pt x="66143" y="22972"/>
                    </a:lnTo>
                    <a:lnTo>
                      <a:pt x="27408" y="22972"/>
                    </a:lnTo>
                    <a:lnTo>
                      <a:pt x="13261" y="8698"/>
                    </a:lnTo>
                    <a:lnTo>
                      <a:pt x="13261" y="713"/>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22"/>
              <p:cNvSpPr/>
              <p:nvPr/>
            </p:nvSpPr>
            <p:spPr>
              <a:xfrm>
                <a:off x="2547725" y="1017975"/>
                <a:ext cx="1435775" cy="598875"/>
              </a:xfrm>
              <a:custGeom>
                <a:rect b="b" l="l" r="r" t="t"/>
                <a:pathLst>
                  <a:path extrusionOk="0" h="23955" w="57431">
                    <a:moveTo>
                      <a:pt x="1" y="0"/>
                    </a:moveTo>
                    <a:lnTo>
                      <a:pt x="1" y="190"/>
                    </a:lnTo>
                    <a:lnTo>
                      <a:pt x="4310" y="190"/>
                    </a:lnTo>
                    <a:lnTo>
                      <a:pt x="5340" y="1172"/>
                    </a:lnTo>
                    <a:lnTo>
                      <a:pt x="5340" y="9854"/>
                    </a:lnTo>
                    <a:lnTo>
                      <a:pt x="19059" y="23922"/>
                    </a:lnTo>
                    <a:lnTo>
                      <a:pt x="19091" y="23954"/>
                    </a:lnTo>
                    <a:lnTo>
                      <a:pt x="57430" y="23954"/>
                    </a:lnTo>
                    <a:lnTo>
                      <a:pt x="57430" y="23764"/>
                    </a:lnTo>
                    <a:lnTo>
                      <a:pt x="19186" y="23764"/>
                    </a:lnTo>
                    <a:lnTo>
                      <a:pt x="5546" y="9775"/>
                    </a:lnTo>
                    <a:lnTo>
                      <a:pt x="5546" y="1093"/>
                    </a:lnTo>
                    <a:lnTo>
                      <a:pt x="43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22"/>
              <p:cNvSpPr/>
              <p:nvPr/>
            </p:nvSpPr>
            <p:spPr>
              <a:xfrm>
                <a:off x="2442775" y="978350"/>
                <a:ext cx="1540725" cy="613925"/>
              </a:xfrm>
              <a:custGeom>
                <a:rect b="b" l="l" r="r" t="t"/>
                <a:pathLst>
                  <a:path extrusionOk="0" h="24557" w="61629">
                    <a:moveTo>
                      <a:pt x="0" y="1"/>
                    </a:moveTo>
                    <a:lnTo>
                      <a:pt x="0" y="191"/>
                    </a:lnTo>
                    <a:lnTo>
                      <a:pt x="9126" y="191"/>
                    </a:lnTo>
                    <a:lnTo>
                      <a:pt x="10330" y="1522"/>
                    </a:lnTo>
                    <a:lnTo>
                      <a:pt x="10330" y="10948"/>
                    </a:lnTo>
                    <a:lnTo>
                      <a:pt x="23733" y="24509"/>
                    </a:lnTo>
                    <a:lnTo>
                      <a:pt x="23780" y="24557"/>
                    </a:lnTo>
                    <a:lnTo>
                      <a:pt x="61628" y="24557"/>
                    </a:lnTo>
                    <a:lnTo>
                      <a:pt x="61628" y="24351"/>
                    </a:lnTo>
                    <a:lnTo>
                      <a:pt x="23859" y="24351"/>
                    </a:lnTo>
                    <a:lnTo>
                      <a:pt x="10536" y="10869"/>
                    </a:lnTo>
                    <a:lnTo>
                      <a:pt x="10536" y="1442"/>
                    </a:lnTo>
                    <a:lnTo>
                      <a:pt x="92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22"/>
              <p:cNvSpPr/>
              <p:nvPr/>
            </p:nvSpPr>
            <p:spPr>
              <a:xfrm>
                <a:off x="2676850" y="934800"/>
                <a:ext cx="1306650" cy="637675"/>
              </a:xfrm>
              <a:custGeom>
                <a:rect b="b" l="l" r="r" t="t"/>
                <a:pathLst>
                  <a:path extrusionOk="0" h="25507" w="52266">
                    <a:moveTo>
                      <a:pt x="143" y="0"/>
                    </a:moveTo>
                    <a:lnTo>
                      <a:pt x="0" y="143"/>
                    </a:lnTo>
                    <a:lnTo>
                      <a:pt x="1965" y="2060"/>
                    </a:lnTo>
                    <a:lnTo>
                      <a:pt x="1965" y="12183"/>
                    </a:lnTo>
                    <a:lnTo>
                      <a:pt x="14845" y="25459"/>
                    </a:lnTo>
                    <a:lnTo>
                      <a:pt x="14892" y="25507"/>
                    </a:lnTo>
                    <a:lnTo>
                      <a:pt x="52265" y="25507"/>
                    </a:lnTo>
                    <a:lnTo>
                      <a:pt x="52265" y="25301"/>
                    </a:lnTo>
                    <a:lnTo>
                      <a:pt x="14972" y="25301"/>
                    </a:lnTo>
                    <a:lnTo>
                      <a:pt x="2155" y="12104"/>
                    </a:lnTo>
                    <a:lnTo>
                      <a:pt x="2155" y="1980"/>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22"/>
              <p:cNvSpPr/>
              <p:nvPr/>
            </p:nvSpPr>
            <p:spPr>
              <a:xfrm>
                <a:off x="2508525" y="824675"/>
                <a:ext cx="1474975" cy="722850"/>
              </a:xfrm>
              <a:custGeom>
                <a:rect b="b" l="l" r="r" t="t"/>
                <a:pathLst>
                  <a:path extrusionOk="0" h="28914" w="58999">
                    <a:moveTo>
                      <a:pt x="3391" y="1"/>
                    </a:moveTo>
                    <a:lnTo>
                      <a:pt x="0" y="3439"/>
                    </a:lnTo>
                    <a:lnTo>
                      <a:pt x="143" y="3565"/>
                    </a:lnTo>
                    <a:lnTo>
                      <a:pt x="3470" y="207"/>
                    </a:lnTo>
                    <a:lnTo>
                      <a:pt x="6337" y="207"/>
                    </a:lnTo>
                    <a:lnTo>
                      <a:pt x="9490" y="3407"/>
                    </a:lnTo>
                    <a:lnTo>
                      <a:pt x="9490" y="16081"/>
                    </a:lnTo>
                    <a:lnTo>
                      <a:pt x="22085" y="28882"/>
                    </a:lnTo>
                    <a:lnTo>
                      <a:pt x="22101" y="28914"/>
                    </a:lnTo>
                    <a:lnTo>
                      <a:pt x="58998" y="28914"/>
                    </a:lnTo>
                    <a:lnTo>
                      <a:pt x="58998" y="28724"/>
                    </a:lnTo>
                    <a:lnTo>
                      <a:pt x="22180" y="28724"/>
                    </a:lnTo>
                    <a:lnTo>
                      <a:pt x="9680" y="16002"/>
                    </a:lnTo>
                    <a:lnTo>
                      <a:pt x="9680" y="3328"/>
                    </a:lnTo>
                    <a:lnTo>
                      <a:pt x="64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22"/>
              <p:cNvSpPr/>
              <p:nvPr/>
            </p:nvSpPr>
            <p:spPr>
              <a:xfrm>
                <a:off x="2413850" y="804875"/>
                <a:ext cx="1569650" cy="718100"/>
              </a:xfrm>
              <a:custGeom>
                <a:rect b="b" l="l" r="r" t="t"/>
                <a:pathLst>
                  <a:path extrusionOk="0" h="28724" w="62786">
                    <a:moveTo>
                      <a:pt x="7178" y="1"/>
                    </a:moveTo>
                    <a:lnTo>
                      <a:pt x="4738" y="2377"/>
                    </a:lnTo>
                    <a:lnTo>
                      <a:pt x="1" y="2377"/>
                    </a:lnTo>
                    <a:lnTo>
                      <a:pt x="1" y="2583"/>
                    </a:lnTo>
                    <a:lnTo>
                      <a:pt x="4817" y="2583"/>
                    </a:lnTo>
                    <a:lnTo>
                      <a:pt x="7257" y="207"/>
                    </a:lnTo>
                    <a:lnTo>
                      <a:pt x="10901" y="207"/>
                    </a:lnTo>
                    <a:lnTo>
                      <a:pt x="14259" y="3597"/>
                    </a:lnTo>
                    <a:lnTo>
                      <a:pt x="14259" y="16382"/>
                    </a:lnTo>
                    <a:lnTo>
                      <a:pt x="26347" y="28676"/>
                    </a:lnTo>
                    <a:lnTo>
                      <a:pt x="26363" y="28723"/>
                    </a:lnTo>
                    <a:lnTo>
                      <a:pt x="62785" y="28723"/>
                    </a:lnTo>
                    <a:lnTo>
                      <a:pt x="62785" y="28517"/>
                    </a:lnTo>
                    <a:lnTo>
                      <a:pt x="26442" y="28517"/>
                    </a:lnTo>
                    <a:lnTo>
                      <a:pt x="14465" y="16303"/>
                    </a:lnTo>
                    <a:lnTo>
                      <a:pt x="14465" y="3502"/>
                    </a:lnTo>
                    <a:lnTo>
                      <a:pt x="1096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22"/>
              <p:cNvSpPr/>
              <p:nvPr/>
            </p:nvSpPr>
            <p:spPr>
              <a:xfrm>
                <a:off x="2946975" y="1316600"/>
                <a:ext cx="1036525" cy="166775"/>
              </a:xfrm>
              <a:custGeom>
                <a:rect b="b" l="l" r="r" t="t"/>
                <a:pathLst>
                  <a:path extrusionOk="0" h="6671" w="41461">
                    <a:moveTo>
                      <a:pt x="143" y="0"/>
                    </a:moveTo>
                    <a:lnTo>
                      <a:pt x="0" y="127"/>
                    </a:lnTo>
                    <a:lnTo>
                      <a:pt x="6559" y="6670"/>
                    </a:lnTo>
                    <a:lnTo>
                      <a:pt x="41460" y="6670"/>
                    </a:lnTo>
                    <a:lnTo>
                      <a:pt x="41460" y="6464"/>
                    </a:lnTo>
                    <a:lnTo>
                      <a:pt x="6638" y="6464"/>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22"/>
              <p:cNvSpPr/>
              <p:nvPr/>
            </p:nvSpPr>
            <p:spPr>
              <a:xfrm>
                <a:off x="2770325" y="666250"/>
                <a:ext cx="1213175" cy="752550"/>
              </a:xfrm>
              <a:custGeom>
                <a:rect b="b" l="l" r="r" t="t"/>
                <a:pathLst>
                  <a:path extrusionOk="0" h="30102" w="48527">
                    <a:moveTo>
                      <a:pt x="0" y="1"/>
                    </a:moveTo>
                    <a:lnTo>
                      <a:pt x="0" y="2979"/>
                    </a:lnTo>
                    <a:lnTo>
                      <a:pt x="2377" y="5292"/>
                    </a:lnTo>
                    <a:lnTo>
                      <a:pt x="2377" y="19725"/>
                    </a:lnTo>
                    <a:lnTo>
                      <a:pt x="13039" y="30102"/>
                    </a:lnTo>
                    <a:lnTo>
                      <a:pt x="48526" y="30102"/>
                    </a:lnTo>
                    <a:lnTo>
                      <a:pt x="48526" y="29912"/>
                    </a:lnTo>
                    <a:lnTo>
                      <a:pt x="13118" y="29912"/>
                    </a:lnTo>
                    <a:lnTo>
                      <a:pt x="2583" y="19630"/>
                    </a:lnTo>
                    <a:lnTo>
                      <a:pt x="2583" y="5213"/>
                    </a:lnTo>
                    <a:lnTo>
                      <a:pt x="206" y="2900"/>
                    </a:lnTo>
                    <a:lnTo>
                      <a:pt x="20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22"/>
              <p:cNvSpPr/>
              <p:nvPr/>
            </p:nvSpPr>
            <p:spPr>
              <a:xfrm>
                <a:off x="2864575" y="798150"/>
                <a:ext cx="1118925" cy="606000"/>
              </a:xfrm>
              <a:custGeom>
                <a:rect b="b" l="l" r="r" t="t"/>
                <a:pathLst>
                  <a:path extrusionOk="0" h="24240" w="44757">
                    <a:moveTo>
                      <a:pt x="1" y="0"/>
                    </a:moveTo>
                    <a:lnTo>
                      <a:pt x="1" y="14132"/>
                    </a:lnTo>
                    <a:lnTo>
                      <a:pt x="10140" y="24240"/>
                    </a:lnTo>
                    <a:lnTo>
                      <a:pt x="44756" y="24240"/>
                    </a:lnTo>
                    <a:lnTo>
                      <a:pt x="44756" y="24034"/>
                    </a:lnTo>
                    <a:lnTo>
                      <a:pt x="10219" y="24034"/>
                    </a:lnTo>
                    <a:lnTo>
                      <a:pt x="191" y="14053"/>
                    </a:lnTo>
                    <a:lnTo>
                      <a:pt x="19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9" name="Google Shape;1199;p22"/>
              <p:cNvSpPr/>
              <p:nvPr/>
            </p:nvSpPr>
            <p:spPr>
              <a:xfrm>
                <a:off x="2857050" y="695175"/>
                <a:ext cx="1126450" cy="684025"/>
              </a:xfrm>
              <a:custGeom>
                <a:rect b="b" l="l" r="r" t="t"/>
                <a:pathLst>
                  <a:path extrusionOk="0" h="27361" w="45058">
                    <a:moveTo>
                      <a:pt x="143" y="0"/>
                    </a:moveTo>
                    <a:lnTo>
                      <a:pt x="1" y="143"/>
                    </a:lnTo>
                    <a:lnTo>
                      <a:pt x="1680" y="1901"/>
                    </a:lnTo>
                    <a:lnTo>
                      <a:pt x="1680" y="17760"/>
                    </a:lnTo>
                    <a:lnTo>
                      <a:pt x="11503" y="27361"/>
                    </a:lnTo>
                    <a:lnTo>
                      <a:pt x="45057" y="27361"/>
                    </a:lnTo>
                    <a:lnTo>
                      <a:pt x="45057" y="27170"/>
                    </a:lnTo>
                    <a:lnTo>
                      <a:pt x="11582" y="27170"/>
                    </a:lnTo>
                    <a:lnTo>
                      <a:pt x="1886" y="17681"/>
                    </a:lnTo>
                    <a:lnTo>
                      <a:pt x="1886" y="1822"/>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0" name="Google Shape;1200;p22"/>
              <p:cNvSpPr/>
              <p:nvPr/>
            </p:nvSpPr>
            <p:spPr>
              <a:xfrm>
                <a:off x="2567525" y="596950"/>
                <a:ext cx="1415975" cy="728000"/>
              </a:xfrm>
              <a:custGeom>
                <a:rect b="b" l="l" r="r" t="t"/>
                <a:pathLst>
                  <a:path extrusionOk="0" h="29120" w="56639">
                    <a:moveTo>
                      <a:pt x="1" y="0"/>
                    </a:moveTo>
                    <a:lnTo>
                      <a:pt x="1" y="206"/>
                    </a:lnTo>
                    <a:lnTo>
                      <a:pt x="12247" y="206"/>
                    </a:lnTo>
                    <a:lnTo>
                      <a:pt x="15241" y="3296"/>
                    </a:lnTo>
                    <a:lnTo>
                      <a:pt x="15241" y="20279"/>
                    </a:lnTo>
                    <a:lnTo>
                      <a:pt x="24256" y="29119"/>
                    </a:lnTo>
                    <a:lnTo>
                      <a:pt x="56638" y="29119"/>
                    </a:lnTo>
                    <a:lnTo>
                      <a:pt x="56638" y="28913"/>
                    </a:lnTo>
                    <a:lnTo>
                      <a:pt x="24335" y="28913"/>
                    </a:lnTo>
                    <a:lnTo>
                      <a:pt x="15447" y="20200"/>
                    </a:lnTo>
                    <a:lnTo>
                      <a:pt x="15447" y="3216"/>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22"/>
              <p:cNvSpPr/>
              <p:nvPr/>
            </p:nvSpPr>
            <p:spPr>
              <a:xfrm>
                <a:off x="2357225" y="1123325"/>
                <a:ext cx="46750" cy="46350"/>
              </a:xfrm>
              <a:custGeom>
                <a:rect b="b" l="l" r="r" t="t"/>
                <a:pathLst>
                  <a:path extrusionOk="0" h="1854" w="1870">
                    <a:moveTo>
                      <a:pt x="935" y="0"/>
                    </a:moveTo>
                    <a:cubicBezTo>
                      <a:pt x="428" y="0"/>
                      <a:pt x="1" y="412"/>
                      <a:pt x="1" y="935"/>
                    </a:cubicBezTo>
                    <a:cubicBezTo>
                      <a:pt x="1" y="1442"/>
                      <a:pt x="428" y="1854"/>
                      <a:pt x="935" y="1854"/>
                    </a:cubicBezTo>
                    <a:cubicBezTo>
                      <a:pt x="1458" y="1854"/>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2" name="Google Shape;1202;p22"/>
              <p:cNvSpPr/>
              <p:nvPr/>
            </p:nvSpPr>
            <p:spPr>
              <a:xfrm>
                <a:off x="2748525" y="633375"/>
                <a:ext cx="46775" cy="46375"/>
              </a:xfrm>
              <a:custGeom>
                <a:rect b="b" l="l" r="r" t="t"/>
                <a:pathLst>
                  <a:path extrusionOk="0" h="1855" w="1871">
                    <a:moveTo>
                      <a:pt x="936" y="1"/>
                    </a:moveTo>
                    <a:cubicBezTo>
                      <a:pt x="413" y="1"/>
                      <a:pt x="1" y="413"/>
                      <a:pt x="1" y="920"/>
                    </a:cubicBezTo>
                    <a:cubicBezTo>
                      <a:pt x="1" y="1443"/>
                      <a:pt x="413" y="1854"/>
                      <a:pt x="936" y="1854"/>
                    </a:cubicBezTo>
                    <a:cubicBezTo>
                      <a:pt x="1443" y="1854"/>
                      <a:pt x="1870" y="1443"/>
                      <a:pt x="1870" y="920"/>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p22"/>
              <p:cNvSpPr/>
              <p:nvPr/>
            </p:nvSpPr>
            <p:spPr>
              <a:xfrm>
                <a:off x="2842800" y="682900"/>
                <a:ext cx="46375" cy="46350"/>
              </a:xfrm>
              <a:custGeom>
                <a:rect b="b" l="l" r="r" t="t"/>
                <a:pathLst>
                  <a:path extrusionOk="0" h="1854" w="1855">
                    <a:moveTo>
                      <a:pt x="919" y="0"/>
                    </a:moveTo>
                    <a:cubicBezTo>
                      <a:pt x="412" y="0"/>
                      <a:pt x="0" y="412"/>
                      <a:pt x="0" y="919"/>
                    </a:cubicBezTo>
                    <a:cubicBezTo>
                      <a:pt x="0" y="1442"/>
                      <a:pt x="412" y="1854"/>
                      <a:pt x="919" y="1854"/>
                    </a:cubicBezTo>
                    <a:cubicBezTo>
                      <a:pt x="1442" y="1854"/>
                      <a:pt x="1854" y="1442"/>
                      <a:pt x="1854" y="919"/>
                    </a:cubicBezTo>
                    <a:cubicBezTo>
                      <a:pt x="1854" y="412"/>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22"/>
              <p:cNvSpPr/>
              <p:nvPr/>
            </p:nvSpPr>
            <p:spPr>
              <a:xfrm>
                <a:off x="2530700" y="1148275"/>
                <a:ext cx="46375" cy="46350"/>
              </a:xfrm>
              <a:custGeom>
                <a:rect b="b" l="l" r="r" t="t"/>
                <a:pathLst>
                  <a:path extrusionOk="0" h="1854" w="1855">
                    <a:moveTo>
                      <a:pt x="935" y="0"/>
                    </a:moveTo>
                    <a:cubicBezTo>
                      <a:pt x="412" y="0"/>
                      <a:pt x="1" y="412"/>
                      <a:pt x="1" y="919"/>
                    </a:cubicBezTo>
                    <a:cubicBezTo>
                      <a:pt x="1"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5" name="Google Shape;1205;p22"/>
              <p:cNvSpPr/>
              <p:nvPr/>
            </p:nvSpPr>
            <p:spPr>
              <a:xfrm>
                <a:off x="2916875" y="1286900"/>
                <a:ext cx="46750" cy="46350"/>
              </a:xfrm>
              <a:custGeom>
                <a:rect b="b" l="l" r="r" t="t"/>
                <a:pathLst>
                  <a:path extrusionOk="0" h="1854" w="1870">
                    <a:moveTo>
                      <a:pt x="935" y="0"/>
                    </a:moveTo>
                    <a:cubicBezTo>
                      <a:pt x="412" y="0"/>
                      <a:pt x="0" y="412"/>
                      <a:pt x="0" y="919"/>
                    </a:cubicBezTo>
                    <a:cubicBezTo>
                      <a:pt x="0" y="1442"/>
                      <a:pt x="412"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6" name="Google Shape;1206;p22"/>
              <p:cNvSpPr/>
              <p:nvPr/>
            </p:nvSpPr>
            <p:spPr>
              <a:xfrm>
                <a:off x="2280775" y="1031425"/>
                <a:ext cx="51525" cy="51525"/>
              </a:xfrm>
              <a:custGeom>
                <a:rect b="b" l="l" r="r" t="t"/>
                <a:pathLst>
                  <a:path extrusionOk="0" h="2061" w="2061">
                    <a:moveTo>
                      <a:pt x="1031" y="207"/>
                    </a:moveTo>
                    <a:cubicBezTo>
                      <a:pt x="1490" y="207"/>
                      <a:pt x="1854" y="587"/>
                      <a:pt x="1854" y="1046"/>
                    </a:cubicBezTo>
                    <a:cubicBezTo>
                      <a:pt x="1854" y="1506"/>
                      <a:pt x="1490" y="1870"/>
                      <a:pt x="1031" y="1870"/>
                    </a:cubicBezTo>
                    <a:cubicBezTo>
                      <a:pt x="571" y="1870"/>
                      <a:pt x="191" y="1506"/>
                      <a:pt x="191" y="1046"/>
                    </a:cubicBezTo>
                    <a:cubicBezTo>
                      <a:pt x="191" y="587"/>
                      <a:pt x="571" y="207"/>
                      <a:pt x="1031" y="207"/>
                    </a:cubicBezTo>
                    <a:close/>
                    <a:moveTo>
                      <a:pt x="1031" y="1"/>
                    </a:moveTo>
                    <a:cubicBezTo>
                      <a:pt x="460" y="1"/>
                      <a:pt x="1" y="476"/>
                      <a:pt x="1" y="1030"/>
                    </a:cubicBezTo>
                    <a:cubicBezTo>
                      <a:pt x="1" y="1601"/>
                      <a:pt x="476" y="2060"/>
                      <a:pt x="1031" y="2060"/>
                    </a:cubicBezTo>
                    <a:cubicBezTo>
                      <a:pt x="1601" y="2060"/>
                      <a:pt x="2060" y="1601"/>
                      <a:pt x="2060" y="1030"/>
                    </a:cubicBezTo>
                    <a:cubicBezTo>
                      <a:pt x="2060" y="444"/>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7" name="Google Shape;1207;p22"/>
              <p:cNvSpPr/>
              <p:nvPr/>
            </p:nvSpPr>
            <p:spPr>
              <a:xfrm>
                <a:off x="2364750" y="842900"/>
                <a:ext cx="51525" cy="51925"/>
              </a:xfrm>
              <a:custGeom>
                <a:rect b="b" l="l" r="r" t="t"/>
                <a:pathLst>
                  <a:path extrusionOk="0" h="2077" w="2061">
                    <a:moveTo>
                      <a:pt x="1030" y="222"/>
                    </a:moveTo>
                    <a:cubicBezTo>
                      <a:pt x="1490" y="222"/>
                      <a:pt x="1870" y="603"/>
                      <a:pt x="1870" y="1062"/>
                    </a:cubicBezTo>
                    <a:cubicBezTo>
                      <a:pt x="1870" y="1506"/>
                      <a:pt x="1490" y="1886"/>
                      <a:pt x="1030" y="1886"/>
                    </a:cubicBezTo>
                    <a:cubicBezTo>
                      <a:pt x="587" y="1886"/>
                      <a:pt x="206" y="1522"/>
                      <a:pt x="206" y="1062"/>
                    </a:cubicBezTo>
                    <a:cubicBezTo>
                      <a:pt x="206" y="603"/>
                      <a:pt x="587" y="222"/>
                      <a:pt x="1030" y="222"/>
                    </a:cubicBezTo>
                    <a:close/>
                    <a:moveTo>
                      <a:pt x="1030" y="1"/>
                    </a:moveTo>
                    <a:cubicBezTo>
                      <a:pt x="460" y="1"/>
                      <a:pt x="1" y="492"/>
                      <a:pt x="1" y="1046"/>
                    </a:cubicBezTo>
                    <a:cubicBezTo>
                      <a:pt x="1" y="1617"/>
                      <a:pt x="476" y="2076"/>
                      <a:pt x="1030" y="2076"/>
                    </a:cubicBezTo>
                    <a:cubicBezTo>
                      <a:pt x="1616" y="2076"/>
                      <a:pt x="2060" y="1617"/>
                      <a:pt x="2060" y="1046"/>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8" name="Google Shape;1208;p22"/>
              <p:cNvSpPr/>
              <p:nvPr/>
            </p:nvSpPr>
            <p:spPr>
              <a:xfrm>
                <a:off x="2468925" y="9027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0" y="1870"/>
                      <a:pt x="190" y="1506"/>
                      <a:pt x="190" y="1046"/>
                    </a:cubicBezTo>
                    <a:cubicBezTo>
                      <a:pt x="190" y="587"/>
                      <a:pt x="570"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9" name="Google Shape;1209;p22"/>
              <p:cNvSpPr/>
              <p:nvPr/>
            </p:nvSpPr>
            <p:spPr>
              <a:xfrm>
                <a:off x="2637250" y="8928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1" y="1870"/>
                      <a:pt x="190" y="1506"/>
                      <a:pt x="190" y="1046"/>
                    </a:cubicBezTo>
                    <a:cubicBezTo>
                      <a:pt x="190" y="587"/>
                      <a:pt x="571"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22"/>
              <p:cNvSpPr/>
              <p:nvPr/>
            </p:nvSpPr>
            <p:spPr>
              <a:xfrm>
                <a:off x="2394450" y="952225"/>
                <a:ext cx="51525" cy="51500"/>
              </a:xfrm>
              <a:custGeom>
                <a:rect b="b" l="l" r="r" t="t"/>
                <a:pathLst>
                  <a:path extrusionOk="0" h="2060" w="2061">
                    <a:moveTo>
                      <a:pt x="1030" y="206"/>
                    </a:moveTo>
                    <a:cubicBezTo>
                      <a:pt x="1490" y="206"/>
                      <a:pt x="1870" y="586"/>
                      <a:pt x="1870" y="1046"/>
                    </a:cubicBezTo>
                    <a:cubicBezTo>
                      <a:pt x="1870" y="1489"/>
                      <a:pt x="1490" y="1870"/>
                      <a:pt x="1030" y="1870"/>
                    </a:cubicBezTo>
                    <a:cubicBezTo>
                      <a:pt x="587" y="1870"/>
                      <a:pt x="207" y="1505"/>
                      <a:pt x="207" y="1046"/>
                    </a:cubicBezTo>
                    <a:cubicBezTo>
                      <a:pt x="207" y="586"/>
                      <a:pt x="587" y="206"/>
                      <a:pt x="1030" y="206"/>
                    </a:cubicBezTo>
                    <a:close/>
                    <a:moveTo>
                      <a:pt x="1030" y="0"/>
                    </a:moveTo>
                    <a:cubicBezTo>
                      <a:pt x="460" y="0"/>
                      <a:pt x="1" y="475"/>
                      <a:pt x="1" y="1030"/>
                    </a:cubicBezTo>
                    <a:cubicBezTo>
                      <a:pt x="1" y="1600"/>
                      <a:pt x="476" y="2060"/>
                      <a:pt x="1030" y="2060"/>
                    </a:cubicBezTo>
                    <a:cubicBezTo>
                      <a:pt x="1617"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22"/>
              <p:cNvSpPr/>
              <p:nvPr/>
            </p:nvSpPr>
            <p:spPr>
              <a:xfrm>
                <a:off x="2498625" y="991825"/>
                <a:ext cx="51500" cy="51500"/>
              </a:xfrm>
              <a:custGeom>
                <a:rect b="b" l="l" r="r" t="t"/>
                <a:pathLst>
                  <a:path extrusionOk="0" h="2060" w="2060">
                    <a:moveTo>
                      <a:pt x="1030" y="206"/>
                    </a:moveTo>
                    <a:cubicBezTo>
                      <a:pt x="1489" y="206"/>
                      <a:pt x="1854" y="587"/>
                      <a:pt x="1854" y="1046"/>
                    </a:cubicBezTo>
                    <a:cubicBezTo>
                      <a:pt x="1854" y="1490"/>
                      <a:pt x="1489" y="1870"/>
                      <a:pt x="1030" y="1870"/>
                    </a:cubicBezTo>
                    <a:cubicBezTo>
                      <a:pt x="571" y="1870"/>
                      <a:pt x="190" y="1506"/>
                      <a:pt x="190" y="1046"/>
                    </a:cubicBezTo>
                    <a:cubicBezTo>
                      <a:pt x="190" y="587"/>
                      <a:pt x="571" y="206"/>
                      <a:pt x="1030" y="206"/>
                    </a:cubicBezTo>
                    <a:close/>
                    <a:moveTo>
                      <a:pt x="1030" y="0"/>
                    </a:moveTo>
                    <a:cubicBezTo>
                      <a:pt x="444" y="0"/>
                      <a:pt x="0" y="476"/>
                      <a:pt x="0" y="1030"/>
                    </a:cubicBezTo>
                    <a:cubicBezTo>
                      <a:pt x="0" y="1601"/>
                      <a:pt x="476" y="2060"/>
                      <a:pt x="1030" y="2060"/>
                    </a:cubicBezTo>
                    <a:cubicBezTo>
                      <a:pt x="1600" y="2060"/>
                      <a:pt x="2060" y="1601"/>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2" name="Google Shape;1212;p22"/>
              <p:cNvSpPr/>
              <p:nvPr/>
            </p:nvSpPr>
            <p:spPr>
              <a:xfrm>
                <a:off x="2840025" y="749025"/>
                <a:ext cx="51525" cy="51525"/>
              </a:xfrm>
              <a:custGeom>
                <a:rect b="b" l="l" r="r" t="t"/>
                <a:pathLst>
                  <a:path extrusionOk="0" h="2061" w="2061">
                    <a:moveTo>
                      <a:pt x="1030" y="223"/>
                    </a:moveTo>
                    <a:cubicBezTo>
                      <a:pt x="1490" y="223"/>
                      <a:pt x="1870" y="603"/>
                      <a:pt x="1870" y="1047"/>
                    </a:cubicBezTo>
                    <a:cubicBezTo>
                      <a:pt x="1870" y="1506"/>
                      <a:pt x="1490" y="1886"/>
                      <a:pt x="1030" y="1886"/>
                    </a:cubicBezTo>
                    <a:cubicBezTo>
                      <a:pt x="587" y="1886"/>
                      <a:pt x="207" y="1506"/>
                      <a:pt x="207" y="1047"/>
                    </a:cubicBezTo>
                    <a:cubicBezTo>
                      <a:pt x="207" y="603"/>
                      <a:pt x="587" y="223"/>
                      <a:pt x="1030" y="223"/>
                    </a:cubicBezTo>
                    <a:close/>
                    <a:moveTo>
                      <a:pt x="1030" y="1"/>
                    </a:moveTo>
                    <a:cubicBezTo>
                      <a:pt x="460" y="1"/>
                      <a:pt x="1" y="476"/>
                      <a:pt x="1" y="1031"/>
                    </a:cubicBezTo>
                    <a:cubicBezTo>
                      <a:pt x="1" y="1601"/>
                      <a:pt x="476" y="2060"/>
                      <a:pt x="1030" y="2060"/>
                    </a:cubicBezTo>
                    <a:cubicBezTo>
                      <a:pt x="1617" y="2060"/>
                      <a:pt x="2060" y="1601"/>
                      <a:pt x="2060" y="1031"/>
                    </a:cubicBezTo>
                    <a:cubicBezTo>
                      <a:pt x="2060" y="460"/>
                      <a:pt x="1601"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p22"/>
              <p:cNvSpPr/>
              <p:nvPr/>
            </p:nvSpPr>
            <p:spPr>
              <a:xfrm>
                <a:off x="2518425" y="570800"/>
                <a:ext cx="51500" cy="51525"/>
              </a:xfrm>
              <a:custGeom>
                <a:rect b="b" l="l" r="r" t="t"/>
                <a:pathLst>
                  <a:path extrusionOk="0" h="2061" w="2060">
                    <a:moveTo>
                      <a:pt x="1030" y="223"/>
                    </a:moveTo>
                    <a:cubicBezTo>
                      <a:pt x="1490" y="223"/>
                      <a:pt x="1854" y="603"/>
                      <a:pt x="1854" y="1046"/>
                    </a:cubicBezTo>
                    <a:cubicBezTo>
                      <a:pt x="1854" y="1506"/>
                      <a:pt x="1490" y="1886"/>
                      <a:pt x="1030" y="1886"/>
                    </a:cubicBezTo>
                    <a:cubicBezTo>
                      <a:pt x="571" y="1886"/>
                      <a:pt x="191" y="1506"/>
                      <a:pt x="191" y="1046"/>
                    </a:cubicBezTo>
                    <a:cubicBezTo>
                      <a:pt x="191" y="603"/>
                      <a:pt x="571" y="223"/>
                      <a:pt x="1030" y="223"/>
                    </a:cubicBezTo>
                    <a:close/>
                    <a:moveTo>
                      <a:pt x="1030" y="1"/>
                    </a:moveTo>
                    <a:cubicBezTo>
                      <a:pt x="444" y="1"/>
                      <a:pt x="0" y="476"/>
                      <a:pt x="0" y="1031"/>
                    </a:cubicBezTo>
                    <a:cubicBezTo>
                      <a:pt x="0" y="1601"/>
                      <a:pt x="476" y="2060"/>
                      <a:pt x="1030" y="2060"/>
                    </a:cubicBezTo>
                    <a:cubicBezTo>
                      <a:pt x="1601" y="2060"/>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214" name="Google Shape;1214;p22"/>
            <p:cNvPicPr preferRelativeResize="0"/>
            <p:nvPr/>
          </p:nvPicPr>
          <p:blipFill>
            <a:blip r:embed="rId3">
              <a:alphaModFix amt="40000"/>
            </a:blip>
            <a:stretch>
              <a:fillRect/>
            </a:stretch>
          </p:blipFill>
          <p:spPr>
            <a:xfrm>
              <a:off x="7036900" y="742825"/>
              <a:ext cx="1177350" cy="1177350"/>
            </a:xfrm>
            <a:prstGeom prst="rect">
              <a:avLst/>
            </a:prstGeom>
            <a:noFill/>
            <a:ln>
              <a:noFill/>
            </a:ln>
          </p:spPr>
        </p:pic>
        <p:pic>
          <p:nvPicPr>
            <p:cNvPr id="1215" name="Google Shape;1215;p22"/>
            <p:cNvPicPr preferRelativeResize="0"/>
            <p:nvPr/>
          </p:nvPicPr>
          <p:blipFill>
            <a:blip r:embed="rId3">
              <a:alphaModFix amt="40000"/>
            </a:blip>
            <a:stretch>
              <a:fillRect/>
            </a:stretch>
          </p:blipFill>
          <p:spPr>
            <a:xfrm>
              <a:off x="7840225" y="-135450"/>
              <a:ext cx="1177350" cy="1177350"/>
            </a:xfrm>
            <a:prstGeom prst="rect">
              <a:avLst/>
            </a:prstGeom>
            <a:noFill/>
            <a:ln>
              <a:noFill/>
            </a:ln>
          </p:spPr>
        </p:pic>
        <p:pic>
          <p:nvPicPr>
            <p:cNvPr id="1216" name="Google Shape;1216;p22"/>
            <p:cNvPicPr preferRelativeResize="0"/>
            <p:nvPr/>
          </p:nvPicPr>
          <p:blipFill>
            <a:blip r:embed="rId3">
              <a:alphaModFix amt="40000"/>
            </a:blip>
            <a:stretch>
              <a:fillRect/>
            </a:stretch>
          </p:blipFill>
          <p:spPr>
            <a:xfrm>
              <a:off x="8092975" y="1032350"/>
              <a:ext cx="1177350" cy="1177350"/>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1217" name="Shape 1217"/>
        <p:cNvGrpSpPr/>
        <p:nvPr/>
      </p:nvGrpSpPr>
      <p:grpSpPr>
        <a:xfrm>
          <a:off x="0" y="0"/>
          <a:ext cx="0" cy="0"/>
          <a:chOff x="0" y="0"/>
          <a:chExt cx="0" cy="0"/>
        </a:xfrm>
      </p:grpSpPr>
      <p:pic>
        <p:nvPicPr>
          <p:cNvPr id="1218" name="Google Shape;1218;p23"/>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1219" name="Google Shape;1219;p23"/>
          <p:cNvSpPr txBox="1"/>
          <p:nvPr>
            <p:ph type="ctrTitle"/>
          </p:nvPr>
        </p:nvSpPr>
        <p:spPr>
          <a:xfrm>
            <a:off x="2429925" y="798950"/>
            <a:ext cx="4284000" cy="9978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220" name="Google Shape;1220;p23"/>
          <p:cNvSpPr txBox="1"/>
          <p:nvPr>
            <p:ph idx="1" type="subTitle"/>
          </p:nvPr>
        </p:nvSpPr>
        <p:spPr>
          <a:xfrm>
            <a:off x="2425050" y="1833675"/>
            <a:ext cx="4293900" cy="1030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400"/>
            </a:lvl1pPr>
            <a:lvl2pPr lvl="1" rtl="0" algn="ctr">
              <a:lnSpc>
                <a:spcPct val="100000"/>
              </a:lnSpc>
              <a:spcBef>
                <a:spcPts val="0"/>
              </a:spcBef>
              <a:spcAft>
                <a:spcPts val="0"/>
              </a:spcAft>
              <a:buSzPts val="1800"/>
              <a:buNone/>
              <a:defRPr sz="1800"/>
            </a:lvl2pPr>
            <a:lvl3pPr lvl="2" rtl="0" algn="ctr">
              <a:lnSpc>
                <a:spcPct val="100000"/>
              </a:lnSpc>
              <a:spcBef>
                <a:spcPts val="0"/>
              </a:spcBef>
              <a:spcAft>
                <a:spcPts val="0"/>
              </a:spcAft>
              <a:buSzPts val="1800"/>
              <a:buNone/>
              <a:defRPr sz="1800"/>
            </a:lvl3pPr>
            <a:lvl4pPr lvl="3" rtl="0" algn="ctr">
              <a:lnSpc>
                <a:spcPct val="100000"/>
              </a:lnSpc>
              <a:spcBef>
                <a:spcPts val="0"/>
              </a:spcBef>
              <a:spcAft>
                <a:spcPts val="0"/>
              </a:spcAft>
              <a:buSzPts val="1800"/>
              <a:buNone/>
              <a:defRPr sz="1800"/>
            </a:lvl4pPr>
            <a:lvl5pPr lvl="4" rtl="0" algn="ctr">
              <a:lnSpc>
                <a:spcPct val="100000"/>
              </a:lnSpc>
              <a:spcBef>
                <a:spcPts val="0"/>
              </a:spcBef>
              <a:spcAft>
                <a:spcPts val="0"/>
              </a:spcAft>
              <a:buSzPts val="1800"/>
              <a:buNone/>
              <a:defRPr sz="1800"/>
            </a:lvl5pPr>
            <a:lvl6pPr lvl="5" rtl="0" algn="ctr">
              <a:lnSpc>
                <a:spcPct val="100000"/>
              </a:lnSpc>
              <a:spcBef>
                <a:spcPts val="0"/>
              </a:spcBef>
              <a:spcAft>
                <a:spcPts val="0"/>
              </a:spcAft>
              <a:buSzPts val="1800"/>
              <a:buNone/>
              <a:defRPr sz="1800"/>
            </a:lvl6pPr>
            <a:lvl7pPr lvl="6" rtl="0" algn="ctr">
              <a:lnSpc>
                <a:spcPct val="100000"/>
              </a:lnSpc>
              <a:spcBef>
                <a:spcPts val="0"/>
              </a:spcBef>
              <a:spcAft>
                <a:spcPts val="0"/>
              </a:spcAft>
              <a:buSzPts val="1800"/>
              <a:buNone/>
              <a:defRPr sz="1800"/>
            </a:lvl7pPr>
            <a:lvl8pPr lvl="7" rtl="0" algn="ctr">
              <a:lnSpc>
                <a:spcPct val="100000"/>
              </a:lnSpc>
              <a:spcBef>
                <a:spcPts val="0"/>
              </a:spcBef>
              <a:spcAft>
                <a:spcPts val="0"/>
              </a:spcAft>
              <a:buSzPts val="1800"/>
              <a:buNone/>
              <a:defRPr sz="1800"/>
            </a:lvl8pPr>
            <a:lvl9pPr lvl="8" rtl="0" algn="ctr">
              <a:lnSpc>
                <a:spcPct val="100000"/>
              </a:lnSpc>
              <a:spcBef>
                <a:spcPts val="0"/>
              </a:spcBef>
              <a:spcAft>
                <a:spcPts val="0"/>
              </a:spcAft>
              <a:buSzPts val="1800"/>
              <a:buNone/>
              <a:defRPr sz="1800"/>
            </a:lvl9pPr>
          </a:lstStyle>
          <a:p/>
        </p:txBody>
      </p:sp>
      <p:grpSp>
        <p:nvGrpSpPr>
          <p:cNvPr id="1221" name="Google Shape;1221;p23"/>
          <p:cNvGrpSpPr/>
          <p:nvPr/>
        </p:nvGrpSpPr>
        <p:grpSpPr>
          <a:xfrm>
            <a:off x="7430950" y="3601525"/>
            <a:ext cx="3913137" cy="1786950"/>
            <a:chOff x="7430950" y="3601525"/>
            <a:chExt cx="3913137" cy="1786950"/>
          </a:xfrm>
        </p:grpSpPr>
        <p:grpSp>
          <p:nvGrpSpPr>
            <p:cNvPr id="1222" name="Google Shape;1222;p23"/>
            <p:cNvGrpSpPr/>
            <p:nvPr/>
          </p:nvGrpSpPr>
          <p:grpSpPr>
            <a:xfrm>
              <a:off x="7802532" y="3702559"/>
              <a:ext cx="3541556" cy="1323917"/>
              <a:chOff x="2133050" y="2071900"/>
              <a:chExt cx="2132825" cy="797300"/>
            </a:xfrm>
          </p:grpSpPr>
          <p:sp>
            <p:nvSpPr>
              <p:cNvPr id="1223" name="Google Shape;1223;p23"/>
              <p:cNvSpPr/>
              <p:nvPr/>
            </p:nvSpPr>
            <p:spPr>
              <a:xfrm>
                <a:off x="2270875" y="2219625"/>
                <a:ext cx="747000" cy="267375"/>
              </a:xfrm>
              <a:custGeom>
                <a:rect b="b" l="l" r="r" t="t"/>
                <a:pathLst>
                  <a:path extrusionOk="0" h="10695" w="29880">
                    <a:moveTo>
                      <a:pt x="20359" y="1"/>
                    </a:moveTo>
                    <a:lnTo>
                      <a:pt x="17111" y="3359"/>
                    </a:lnTo>
                    <a:lnTo>
                      <a:pt x="5799" y="3359"/>
                    </a:lnTo>
                    <a:lnTo>
                      <a:pt x="1" y="9126"/>
                    </a:lnTo>
                    <a:lnTo>
                      <a:pt x="1" y="10694"/>
                    </a:lnTo>
                    <a:lnTo>
                      <a:pt x="191" y="10694"/>
                    </a:lnTo>
                    <a:lnTo>
                      <a:pt x="191" y="9205"/>
                    </a:lnTo>
                    <a:lnTo>
                      <a:pt x="5878" y="3565"/>
                    </a:lnTo>
                    <a:lnTo>
                      <a:pt x="17190" y="3565"/>
                    </a:lnTo>
                    <a:lnTo>
                      <a:pt x="20438" y="191"/>
                    </a:lnTo>
                    <a:lnTo>
                      <a:pt x="29405" y="191"/>
                    </a:lnTo>
                    <a:lnTo>
                      <a:pt x="29737" y="507"/>
                    </a:lnTo>
                    <a:lnTo>
                      <a:pt x="29880" y="365"/>
                    </a:lnTo>
                    <a:lnTo>
                      <a:pt x="2948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23"/>
              <p:cNvSpPr/>
              <p:nvPr/>
            </p:nvSpPr>
            <p:spPr>
              <a:xfrm>
                <a:off x="2182175" y="2199825"/>
                <a:ext cx="1311375" cy="282025"/>
              </a:xfrm>
              <a:custGeom>
                <a:rect b="b" l="l" r="r" t="t"/>
                <a:pathLst>
                  <a:path extrusionOk="0" h="11281" w="52455">
                    <a:moveTo>
                      <a:pt x="23907" y="0"/>
                    </a:moveTo>
                    <a:lnTo>
                      <a:pt x="20659" y="3359"/>
                    </a:lnTo>
                    <a:lnTo>
                      <a:pt x="9347" y="3359"/>
                    </a:lnTo>
                    <a:lnTo>
                      <a:pt x="1505" y="11090"/>
                    </a:lnTo>
                    <a:lnTo>
                      <a:pt x="0" y="11090"/>
                    </a:lnTo>
                    <a:lnTo>
                      <a:pt x="0" y="11280"/>
                    </a:lnTo>
                    <a:lnTo>
                      <a:pt x="1584" y="11280"/>
                    </a:lnTo>
                    <a:lnTo>
                      <a:pt x="9426" y="3565"/>
                    </a:lnTo>
                    <a:lnTo>
                      <a:pt x="20738" y="3565"/>
                    </a:lnTo>
                    <a:lnTo>
                      <a:pt x="23986" y="190"/>
                    </a:lnTo>
                    <a:lnTo>
                      <a:pt x="52455" y="190"/>
                    </a:lnTo>
                    <a:lnTo>
                      <a:pt x="5245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5" name="Google Shape;1225;p23"/>
              <p:cNvSpPr/>
              <p:nvPr/>
            </p:nvSpPr>
            <p:spPr>
              <a:xfrm>
                <a:off x="3182625" y="2105550"/>
                <a:ext cx="901850" cy="61825"/>
              </a:xfrm>
              <a:custGeom>
                <a:rect b="b" l="l" r="r" t="t"/>
                <a:pathLst>
                  <a:path extrusionOk="0" h="2473" w="36074">
                    <a:moveTo>
                      <a:pt x="33254" y="1"/>
                    </a:moveTo>
                    <a:lnTo>
                      <a:pt x="33254" y="207"/>
                    </a:lnTo>
                    <a:lnTo>
                      <a:pt x="34094" y="207"/>
                    </a:lnTo>
                    <a:lnTo>
                      <a:pt x="35646" y="2187"/>
                    </a:lnTo>
                    <a:lnTo>
                      <a:pt x="31559" y="2187"/>
                    </a:lnTo>
                    <a:lnTo>
                      <a:pt x="29658" y="207"/>
                    </a:lnTo>
                    <a:lnTo>
                      <a:pt x="27709" y="207"/>
                    </a:lnTo>
                    <a:lnTo>
                      <a:pt x="26014" y="1981"/>
                    </a:lnTo>
                    <a:lnTo>
                      <a:pt x="15986" y="1981"/>
                    </a:lnTo>
                    <a:lnTo>
                      <a:pt x="14417" y="207"/>
                    </a:lnTo>
                    <a:lnTo>
                      <a:pt x="1901" y="207"/>
                    </a:lnTo>
                    <a:lnTo>
                      <a:pt x="0" y="2361"/>
                    </a:lnTo>
                    <a:lnTo>
                      <a:pt x="159" y="2472"/>
                    </a:lnTo>
                    <a:lnTo>
                      <a:pt x="2012" y="397"/>
                    </a:lnTo>
                    <a:lnTo>
                      <a:pt x="14338" y="397"/>
                    </a:lnTo>
                    <a:lnTo>
                      <a:pt x="15906" y="2187"/>
                    </a:lnTo>
                    <a:lnTo>
                      <a:pt x="26093" y="2187"/>
                    </a:lnTo>
                    <a:lnTo>
                      <a:pt x="27788" y="397"/>
                    </a:lnTo>
                    <a:lnTo>
                      <a:pt x="29578" y="397"/>
                    </a:lnTo>
                    <a:lnTo>
                      <a:pt x="31480" y="2377"/>
                    </a:lnTo>
                    <a:lnTo>
                      <a:pt x="36074" y="2377"/>
                    </a:lnTo>
                    <a:lnTo>
                      <a:pt x="341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6" name="Google Shape;1226;p23"/>
              <p:cNvSpPr/>
              <p:nvPr/>
            </p:nvSpPr>
            <p:spPr>
              <a:xfrm>
                <a:off x="3306975" y="2135275"/>
                <a:ext cx="934350" cy="79225"/>
              </a:xfrm>
              <a:custGeom>
                <a:rect b="b" l="l" r="r" t="t"/>
                <a:pathLst>
                  <a:path extrusionOk="0" h="3169" w="37374">
                    <a:moveTo>
                      <a:pt x="96" y="0"/>
                    </a:moveTo>
                    <a:lnTo>
                      <a:pt x="96" y="206"/>
                    </a:lnTo>
                    <a:lnTo>
                      <a:pt x="8730" y="206"/>
                    </a:lnTo>
                    <a:lnTo>
                      <a:pt x="10932" y="2376"/>
                    </a:lnTo>
                    <a:lnTo>
                      <a:pt x="37168" y="2376"/>
                    </a:lnTo>
                    <a:lnTo>
                      <a:pt x="37168" y="2978"/>
                    </a:lnTo>
                    <a:lnTo>
                      <a:pt x="11012" y="2978"/>
                    </a:lnTo>
                    <a:lnTo>
                      <a:pt x="8809" y="792"/>
                    </a:lnTo>
                    <a:lnTo>
                      <a:pt x="1" y="792"/>
                    </a:lnTo>
                    <a:lnTo>
                      <a:pt x="1" y="998"/>
                    </a:lnTo>
                    <a:lnTo>
                      <a:pt x="8730" y="998"/>
                    </a:lnTo>
                    <a:lnTo>
                      <a:pt x="10932" y="3169"/>
                    </a:lnTo>
                    <a:lnTo>
                      <a:pt x="37374" y="3169"/>
                    </a:lnTo>
                    <a:lnTo>
                      <a:pt x="37374" y="2186"/>
                    </a:lnTo>
                    <a:lnTo>
                      <a:pt x="11012" y="2186"/>
                    </a:lnTo>
                    <a:lnTo>
                      <a:pt x="88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p23"/>
              <p:cNvSpPr/>
              <p:nvPr/>
            </p:nvSpPr>
            <p:spPr>
              <a:xfrm>
                <a:off x="2627350" y="2303600"/>
                <a:ext cx="1638525" cy="516475"/>
              </a:xfrm>
              <a:custGeom>
                <a:rect b="b" l="l" r="r" t="t"/>
                <a:pathLst>
                  <a:path extrusionOk="0" h="20659" w="65541">
                    <a:moveTo>
                      <a:pt x="40747" y="0"/>
                    </a:moveTo>
                    <a:lnTo>
                      <a:pt x="34743" y="5941"/>
                    </a:lnTo>
                    <a:lnTo>
                      <a:pt x="31923" y="5941"/>
                    </a:lnTo>
                    <a:lnTo>
                      <a:pt x="29420" y="3375"/>
                    </a:lnTo>
                    <a:lnTo>
                      <a:pt x="21293" y="3375"/>
                    </a:lnTo>
                    <a:lnTo>
                      <a:pt x="13926" y="10694"/>
                    </a:lnTo>
                    <a:lnTo>
                      <a:pt x="8016" y="10694"/>
                    </a:lnTo>
                    <a:lnTo>
                      <a:pt x="6844" y="11882"/>
                    </a:lnTo>
                    <a:lnTo>
                      <a:pt x="3660" y="11882"/>
                    </a:lnTo>
                    <a:lnTo>
                      <a:pt x="2377" y="13245"/>
                    </a:lnTo>
                    <a:lnTo>
                      <a:pt x="2377" y="17189"/>
                    </a:lnTo>
                    <a:lnTo>
                      <a:pt x="0" y="19645"/>
                    </a:lnTo>
                    <a:lnTo>
                      <a:pt x="0" y="20659"/>
                    </a:lnTo>
                    <a:lnTo>
                      <a:pt x="190" y="20659"/>
                    </a:lnTo>
                    <a:lnTo>
                      <a:pt x="190" y="19724"/>
                    </a:lnTo>
                    <a:lnTo>
                      <a:pt x="2567" y="17269"/>
                    </a:lnTo>
                    <a:lnTo>
                      <a:pt x="2567" y="13324"/>
                    </a:lnTo>
                    <a:lnTo>
                      <a:pt x="3739" y="12088"/>
                    </a:lnTo>
                    <a:lnTo>
                      <a:pt x="6923" y="12088"/>
                    </a:lnTo>
                    <a:lnTo>
                      <a:pt x="8096" y="10900"/>
                    </a:lnTo>
                    <a:lnTo>
                      <a:pt x="14005" y="10900"/>
                    </a:lnTo>
                    <a:lnTo>
                      <a:pt x="21372" y="3565"/>
                    </a:lnTo>
                    <a:lnTo>
                      <a:pt x="29341" y="3565"/>
                    </a:lnTo>
                    <a:lnTo>
                      <a:pt x="31844" y="6147"/>
                    </a:lnTo>
                    <a:lnTo>
                      <a:pt x="34838" y="6147"/>
                    </a:lnTo>
                    <a:lnTo>
                      <a:pt x="40826" y="206"/>
                    </a:lnTo>
                    <a:lnTo>
                      <a:pt x="55354" y="206"/>
                    </a:lnTo>
                    <a:lnTo>
                      <a:pt x="57144" y="1980"/>
                    </a:lnTo>
                    <a:lnTo>
                      <a:pt x="65541" y="1980"/>
                    </a:lnTo>
                    <a:lnTo>
                      <a:pt x="65541" y="1790"/>
                    </a:lnTo>
                    <a:lnTo>
                      <a:pt x="57223" y="1790"/>
                    </a:lnTo>
                    <a:lnTo>
                      <a:pt x="554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8" name="Google Shape;1228;p23"/>
              <p:cNvSpPr/>
              <p:nvPr/>
            </p:nvSpPr>
            <p:spPr>
              <a:xfrm>
                <a:off x="2216225" y="2328550"/>
                <a:ext cx="1225450" cy="460250"/>
              </a:xfrm>
              <a:custGeom>
                <a:rect b="b" l="l" r="r" t="t"/>
                <a:pathLst>
                  <a:path extrusionOk="0" h="18410" w="49018">
                    <a:moveTo>
                      <a:pt x="37928" y="0"/>
                    </a:moveTo>
                    <a:lnTo>
                      <a:pt x="31242" y="6923"/>
                    </a:lnTo>
                    <a:lnTo>
                      <a:pt x="13039" y="6923"/>
                    </a:lnTo>
                    <a:lnTo>
                      <a:pt x="9950" y="10076"/>
                    </a:lnTo>
                    <a:lnTo>
                      <a:pt x="9902" y="10092"/>
                    </a:lnTo>
                    <a:lnTo>
                      <a:pt x="9902" y="12357"/>
                    </a:lnTo>
                    <a:lnTo>
                      <a:pt x="7130" y="15162"/>
                    </a:lnTo>
                    <a:lnTo>
                      <a:pt x="7130" y="17110"/>
                    </a:lnTo>
                    <a:lnTo>
                      <a:pt x="5878" y="18219"/>
                    </a:lnTo>
                    <a:lnTo>
                      <a:pt x="2488" y="18219"/>
                    </a:lnTo>
                    <a:lnTo>
                      <a:pt x="1189" y="17031"/>
                    </a:lnTo>
                    <a:lnTo>
                      <a:pt x="1" y="17031"/>
                    </a:lnTo>
                    <a:lnTo>
                      <a:pt x="1" y="17221"/>
                    </a:lnTo>
                    <a:lnTo>
                      <a:pt x="1141" y="17221"/>
                    </a:lnTo>
                    <a:lnTo>
                      <a:pt x="2409" y="18409"/>
                    </a:lnTo>
                    <a:lnTo>
                      <a:pt x="5942" y="18409"/>
                    </a:lnTo>
                    <a:lnTo>
                      <a:pt x="7336" y="17189"/>
                    </a:lnTo>
                    <a:lnTo>
                      <a:pt x="7336" y="15241"/>
                    </a:lnTo>
                    <a:lnTo>
                      <a:pt x="10108" y="12437"/>
                    </a:lnTo>
                    <a:lnTo>
                      <a:pt x="10108" y="10171"/>
                    </a:lnTo>
                    <a:lnTo>
                      <a:pt x="13118" y="7129"/>
                    </a:lnTo>
                    <a:lnTo>
                      <a:pt x="31321" y="7129"/>
                    </a:lnTo>
                    <a:lnTo>
                      <a:pt x="38007" y="190"/>
                    </a:lnTo>
                    <a:lnTo>
                      <a:pt x="45912" y="190"/>
                    </a:lnTo>
                    <a:lnTo>
                      <a:pt x="48780" y="2963"/>
                    </a:lnTo>
                    <a:lnTo>
                      <a:pt x="48796" y="3834"/>
                    </a:lnTo>
                    <a:lnTo>
                      <a:pt x="45992" y="982"/>
                    </a:lnTo>
                    <a:lnTo>
                      <a:pt x="37928" y="982"/>
                    </a:lnTo>
                    <a:lnTo>
                      <a:pt x="31242" y="7716"/>
                    </a:lnTo>
                    <a:lnTo>
                      <a:pt x="13372" y="7716"/>
                    </a:lnTo>
                    <a:lnTo>
                      <a:pt x="12279" y="8872"/>
                    </a:lnTo>
                    <a:lnTo>
                      <a:pt x="12279" y="10884"/>
                    </a:lnTo>
                    <a:lnTo>
                      <a:pt x="12484" y="10884"/>
                    </a:lnTo>
                    <a:lnTo>
                      <a:pt x="12484" y="8951"/>
                    </a:lnTo>
                    <a:lnTo>
                      <a:pt x="13451" y="7922"/>
                    </a:lnTo>
                    <a:lnTo>
                      <a:pt x="31321" y="7922"/>
                    </a:lnTo>
                    <a:lnTo>
                      <a:pt x="38007" y="1188"/>
                    </a:lnTo>
                    <a:lnTo>
                      <a:pt x="45912" y="1188"/>
                    </a:lnTo>
                    <a:lnTo>
                      <a:pt x="49017" y="4357"/>
                    </a:lnTo>
                    <a:lnTo>
                      <a:pt x="48986" y="2884"/>
                    </a:lnTo>
                    <a:lnTo>
                      <a:pt x="459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23"/>
              <p:cNvSpPr/>
              <p:nvPr/>
            </p:nvSpPr>
            <p:spPr>
              <a:xfrm>
                <a:off x="2338600" y="2308750"/>
                <a:ext cx="1145850" cy="383400"/>
              </a:xfrm>
              <a:custGeom>
                <a:rect b="b" l="l" r="r" t="t"/>
                <a:pathLst>
                  <a:path extrusionOk="0" h="15336" w="45834">
                    <a:moveTo>
                      <a:pt x="32763" y="0"/>
                    </a:moveTo>
                    <a:lnTo>
                      <a:pt x="25919" y="6923"/>
                    </a:lnTo>
                    <a:lnTo>
                      <a:pt x="10457" y="6923"/>
                    </a:lnTo>
                    <a:lnTo>
                      <a:pt x="8096" y="4547"/>
                    </a:lnTo>
                    <a:lnTo>
                      <a:pt x="4215" y="4547"/>
                    </a:lnTo>
                    <a:lnTo>
                      <a:pt x="3233" y="5513"/>
                    </a:lnTo>
                    <a:lnTo>
                      <a:pt x="3233" y="12009"/>
                    </a:lnTo>
                    <a:lnTo>
                      <a:pt x="1" y="15209"/>
                    </a:lnTo>
                    <a:lnTo>
                      <a:pt x="143" y="15336"/>
                    </a:lnTo>
                    <a:lnTo>
                      <a:pt x="3423" y="12088"/>
                    </a:lnTo>
                    <a:lnTo>
                      <a:pt x="3423" y="5593"/>
                    </a:lnTo>
                    <a:lnTo>
                      <a:pt x="4294" y="4753"/>
                    </a:lnTo>
                    <a:lnTo>
                      <a:pt x="8017" y="4753"/>
                    </a:lnTo>
                    <a:lnTo>
                      <a:pt x="10378" y="7129"/>
                    </a:lnTo>
                    <a:lnTo>
                      <a:pt x="25999" y="7129"/>
                    </a:lnTo>
                    <a:lnTo>
                      <a:pt x="32843" y="190"/>
                    </a:lnTo>
                    <a:lnTo>
                      <a:pt x="43916" y="190"/>
                    </a:lnTo>
                    <a:lnTo>
                      <a:pt x="45691" y="1933"/>
                    </a:lnTo>
                    <a:lnTo>
                      <a:pt x="45833" y="1774"/>
                    </a:lnTo>
                    <a:lnTo>
                      <a:pt x="440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0" name="Google Shape;1230;p23"/>
              <p:cNvSpPr/>
              <p:nvPr/>
            </p:nvSpPr>
            <p:spPr>
              <a:xfrm>
                <a:off x="2270875" y="2288925"/>
                <a:ext cx="1995000" cy="386200"/>
              </a:xfrm>
              <a:custGeom>
                <a:rect b="b" l="l" r="r" t="t"/>
                <a:pathLst>
                  <a:path extrusionOk="0" h="15448" w="79800">
                    <a:moveTo>
                      <a:pt x="34886" y="1"/>
                    </a:moveTo>
                    <a:lnTo>
                      <a:pt x="28074" y="6734"/>
                    </a:lnTo>
                    <a:lnTo>
                      <a:pt x="13720" y="6734"/>
                    </a:lnTo>
                    <a:lnTo>
                      <a:pt x="11360" y="4358"/>
                    </a:lnTo>
                    <a:lnTo>
                      <a:pt x="6084" y="4358"/>
                    </a:lnTo>
                    <a:lnTo>
                      <a:pt x="5150" y="5482"/>
                    </a:lnTo>
                    <a:lnTo>
                      <a:pt x="5150" y="11978"/>
                    </a:lnTo>
                    <a:lnTo>
                      <a:pt x="1918" y="15242"/>
                    </a:lnTo>
                    <a:lnTo>
                      <a:pt x="1" y="15242"/>
                    </a:lnTo>
                    <a:lnTo>
                      <a:pt x="1" y="15447"/>
                    </a:lnTo>
                    <a:lnTo>
                      <a:pt x="1997" y="15447"/>
                    </a:lnTo>
                    <a:lnTo>
                      <a:pt x="5340" y="12057"/>
                    </a:lnTo>
                    <a:lnTo>
                      <a:pt x="5340" y="5546"/>
                    </a:lnTo>
                    <a:lnTo>
                      <a:pt x="6179" y="4548"/>
                    </a:lnTo>
                    <a:lnTo>
                      <a:pt x="11281" y="4548"/>
                    </a:lnTo>
                    <a:lnTo>
                      <a:pt x="13641" y="6924"/>
                    </a:lnTo>
                    <a:lnTo>
                      <a:pt x="28153" y="6924"/>
                    </a:lnTo>
                    <a:lnTo>
                      <a:pt x="34997" y="191"/>
                    </a:lnTo>
                    <a:lnTo>
                      <a:pt x="79800" y="191"/>
                    </a:lnTo>
                    <a:lnTo>
                      <a:pt x="798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1" name="Google Shape;1231;p23"/>
              <p:cNvSpPr/>
              <p:nvPr/>
            </p:nvSpPr>
            <p:spPr>
              <a:xfrm>
                <a:off x="2607925" y="2239425"/>
                <a:ext cx="850775" cy="188150"/>
              </a:xfrm>
              <a:custGeom>
                <a:rect b="b" l="l" r="r" t="t"/>
                <a:pathLst>
                  <a:path extrusionOk="0" h="7526" w="34031">
                    <a:moveTo>
                      <a:pt x="20580" y="1"/>
                    </a:moveTo>
                    <a:lnTo>
                      <a:pt x="14592" y="5736"/>
                    </a:lnTo>
                    <a:lnTo>
                      <a:pt x="11978" y="5736"/>
                    </a:lnTo>
                    <a:lnTo>
                      <a:pt x="11075" y="4944"/>
                    </a:lnTo>
                    <a:lnTo>
                      <a:pt x="9665" y="4944"/>
                    </a:lnTo>
                    <a:lnTo>
                      <a:pt x="7653" y="6924"/>
                    </a:lnTo>
                    <a:lnTo>
                      <a:pt x="1363" y="6924"/>
                    </a:lnTo>
                    <a:lnTo>
                      <a:pt x="460" y="5942"/>
                    </a:lnTo>
                    <a:lnTo>
                      <a:pt x="5562" y="5942"/>
                    </a:lnTo>
                    <a:lnTo>
                      <a:pt x="7193" y="4310"/>
                    </a:lnTo>
                    <a:lnTo>
                      <a:pt x="7051" y="4167"/>
                    </a:lnTo>
                    <a:lnTo>
                      <a:pt x="5467" y="5736"/>
                    </a:lnTo>
                    <a:lnTo>
                      <a:pt x="1" y="5736"/>
                    </a:lnTo>
                    <a:lnTo>
                      <a:pt x="1268" y="7130"/>
                    </a:lnTo>
                    <a:lnTo>
                      <a:pt x="7732" y="7130"/>
                    </a:lnTo>
                    <a:lnTo>
                      <a:pt x="9744" y="5149"/>
                    </a:lnTo>
                    <a:lnTo>
                      <a:pt x="11011" y="5149"/>
                    </a:lnTo>
                    <a:lnTo>
                      <a:pt x="11899" y="5942"/>
                    </a:lnTo>
                    <a:lnTo>
                      <a:pt x="14671" y="5942"/>
                    </a:lnTo>
                    <a:lnTo>
                      <a:pt x="20660" y="191"/>
                    </a:lnTo>
                    <a:lnTo>
                      <a:pt x="25476" y="191"/>
                    </a:lnTo>
                    <a:lnTo>
                      <a:pt x="32969" y="207"/>
                    </a:lnTo>
                    <a:lnTo>
                      <a:pt x="33540" y="793"/>
                    </a:lnTo>
                    <a:lnTo>
                      <a:pt x="21135" y="793"/>
                    </a:lnTo>
                    <a:lnTo>
                      <a:pt x="14544" y="7320"/>
                    </a:lnTo>
                    <a:lnTo>
                      <a:pt x="10473" y="7320"/>
                    </a:lnTo>
                    <a:lnTo>
                      <a:pt x="10473" y="7526"/>
                    </a:lnTo>
                    <a:lnTo>
                      <a:pt x="14624" y="7526"/>
                    </a:lnTo>
                    <a:lnTo>
                      <a:pt x="21214" y="983"/>
                    </a:lnTo>
                    <a:lnTo>
                      <a:pt x="34031" y="983"/>
                    </a:lnTo>
                    <a:lnTo>
                      <a:pt x="33048" y="16"/>
                    </a:lnTo>
                    <a:lnTo>
                      <a:pt x="2547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2" name="Google Shape;1232;p23"/>
              <p:cNvSpPr/>
              <p:nvPr/>
            </p:nvSpPr>
            <p:spPr>
              <a:xfrm>
                <a:off x="2686750" y="2749175"/>
                <a:ext cx="134675" cy="49125"/>
              </a:xfrm>
              <a:custGeom>
                <a:rect b="b" l="l" r="r" t="t"/>
                <a:pathLst>
                  <a:path extrusionOk="0" h="1965" w="5387">
                    <a:moveTo>
                      <a:pt x="1601" y="0"/>
                    </a:moveTo>
                    <a:lnTo>
                      <a:pt x="1" y="1648"/>
                    </a:lnTo>
                    <a:lnTo>
                      <a:pt x="143" y="1790"/>
                    </a:lnTo>
                    <a:lnTo>
                      <a:pt x="1680" y="206"/>
                    </a:lnTo>
                    <a:lnTo>
                      <a:pt x="3470" y="206"/>
                    </a:lnTo>
                    <a:lnTo>
                      <a:pt x="5229" y="1965"/>
                    </a:lnTo>
                    <a:lnTo>
                      <a:pt x="5387" y="1822"/>
                    </a:lnTo>
                    <a:lnTo>
                      <a:pt x="35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3" name="Google Shape;1233;p23"/>
              <p:cNvSpPr/>
              <p:nvPr/>
            </p:nvSpPr>
            <p:spPr>
              <a:xfrm>
                <a:off x="3467400" y="217645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4" name="Google Shape;1234;p23"/>
              <p:cNvSpPr/>
              <p:nvPr/>
            </p:nvSpPr>
            <p:spPr>
              <a:xfrm>
                <a:off x="2234450" y="2646575"/>
                <a:ext cx="46750" cy="46775"/>
              </a:xfrm>
              <a:custGeom>
                <a:rect b="b" l="l" r="r" t="t"/>
                <a:pathLst>
                  <a:path extrusionOk="0" h="1871" w="1870">
                    <a:moveTo>
                      <a:pt x="935" y="1"/>
                    </a:moveTo>
                    <a:cubicBezTo>
                      <a:pt x="428" y="1"/>
                      <a:pt x="0" y="429"/>
                      <a:pt x="0" y="936"/>
                    </a:cubicBezTo>
                    <a:cubicBezTo>
                      <a:pt x="0" y="1442"/>
                      <a:pt x="428" y="1870"/>
                      <a:pt x="935" y="1870"/>
                    </a:cubicBezTo>
                    <a:cubicBezTo>
                      <a:pt x="1458" y="1870"/>
                      <a:pt x="1870" y="1442"/>
                      <a:pt x="1870" y="936"/>
                    </a:cubicBezTo>
                    <a:cubicBezTo>
                      <a:pt x="1870" y="429"/>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23"/>
              <p:cNvSpPr/>
              <p:nvPr/>
            </p:nvSpPr>
            <p:spPr>
              <a:xfrm>
                <a:off x="2175025" y="2735700"/>
                <a:ext cx="46775" cy="46750"/>
              </a:xfrm>
              <a:custGeom>
                <a:rect b="b" l="l" r="r" t="t"/>
                <a:pathLst>
                  <a:path extrusionOk="0" h="1870" w="1871">
                    <a:moveTo>
                      <a:pt x="936" y="0"/>
                    </a:moveTo>
                    <a:cubicBezTo>
                      <a:pt x="429" y="0"/>
                      <a:pt x="1" y="428"/>
                      <a:pt x="1" y="935"/>
                    </a:cubicBezTo>
                    <a:cubicBezTo>
                      <a:pt x="1" y="1442"/>
                      <a:pt x="429" y="1870"/>
                      <a:pt x="936" y="1870"/>
                    </a:cubicBezTo>
                    <a:cubicBezTo>
                      <a:pt x="1458" y="1870"/>
                      <a:pt x="1870" y="1442"/>
                      <a:pt x="1870" y="935"/>
                    </a:cubicBezTo>
                    <a:cubicBezTo>
                      <a:pt x="1870" y="428"/>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p23"/>
              <p:cNvSpPr/>
              <p:nvPr/>
            </p:nvSpPr>
            <p:spPr>
              <a:xfrm>
                <a:off x="2502175" y="2587175"/>
                <a:ext cx="46375" cy="46750"/>
              </a:xfrm>
              <a:custGeom>
                <a:rect b="b" l="l" r="r" t="t"/>
                <a:pathLst>
                  <a:path extrusionOk="0" h="1870" w="1855">
                    <a:moveTo>
                      <a:pt x="920" y="0"/>
                    </a:moveTo>
                    <a:cubicBezTo>
                      <a:pt x="413" y="0"/>
                      <a:pt x="1" y="428"/>
                      <a:pt x="1" y="935"/>
                    </a:cubicBezTo>
                    <a:cubicBezTo>
                      <a:pt x="1" y="1442"/>
                      <a:pt x="413" y="1870"/>
                      <a:pt x="920" y="1870"/>
                    </a:cubicBezTo>
                    <a:cubicBezTo>
                      <a:pt x="1443" y="1870"/>
                      <a:pt x="1854" y="1442"/>
                      <a:pt x="1854" y="935"/>
                    </a:cubicBezTo>
                    <a:cubicBezTo>
                      <a:pt x="1854" y="428"/>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p23"/>
              <p:cNvSpPr/>
              <p:nvPr/>
            </p:nvSpPr>
            <p:spPr>
              <a:xfrm>
                <a:off x="2774275" y="2309925"/>
                <a:ext cx="46775" cy="46775"/>
              </a:xfrm>
              <a:custGeom>
                <a:rect b="b" l="l" r="r" t="t"/>
                <a:pathLst>
                  <a:path extrusionOk="0" h="1871" w="1871">
                    <a:moveTo>
                      <a:pt x="935" y="1"/>
                    </a:moveTo>
                    <a:cubicBezTo>
                      <a:pt x="413" y="1"/>
                      <a:pt x="1" y="428"/>
                      <a:pt x="1" y="935"/>
                    </a:cubicBezTo>
                    <a:cubicBezTo>
                      <a:pt x="1" y="1442"/>
                      <a:pt x="413" y="1870"/>
                      <a:pt x="935" y="1870"/>
                    </a:cubicBezTo>
                    <a:cubicBezTo>
                      <a:pt x="1442" y="1870"/>
                      <a:pt x="1870" y="1442"/>
                      <a:pt x="1870" y="935"/>
                    </a:cubicBezTo>
                    <a:cubicBezTo>
                      <a:pt x="1870" y="428"/>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8" name="Google Shape;1238;p23"/>
              <p:cNvSpPr/>
              <p:nvPr/>
            </p:nvSpPr>
            <p:spPr>
              <a:xfrm>
                <a:off x="2803975" y="2780450"/>
                <a:ext cx="46775" cy="46375"/>
              </a:xfrm>
              <a:custGeom>
                <a:rect b="b" l="l" r="r" t="t"/>
                <a:pathLst>
                  <a:path extrusionOk="0" h="1855" w="1871">
                    <a:moveTo>
                      <a:pt x="936" y="1"/>
                    </a:moveTo>
                    <a:cubicBezTo>
                      <a:pt x="413" y="1"/>
                      <a:pt x="1" y="413"/>
                      <a:pt x="1" y="935"/>
                    </a:cubicBezTo>
                    <a:cubicBezTo>
                      <a:pt x="1" y="1442"/>
                      <a:pt x="413" y="1854"/>
                      <a:pt x="936" y="1854"/>
                    </a:cubicBezTo>
                    <a:cubicBezTo>
                      <a:pt x="1443" y="1854"/>
                      <a:pt x="1870" y="1442"/>
                      <a:pt x="1870" y="935"/>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23"/>
              <p:cNvSpPr/>
              <p:nvPr/>
            </p:nvSpPr>
            <p:spPr>
              <a:xfrm>
                <a:off x="3462250" y="2334875"/>
                <a:ext cx="46750" cy="46375"/>
              </a:xfrm>
              <a:custGeom>
                <a:rect b="b" l="l" r="r" t="t"/>
                <a:pathLst>
                  <a:path extrusionOk="0" h="1855" w="1870">
                    <a:moveTo>
                      <a:pt x="935" y="1"/>
                    </a:moveTo>
                    <a:cubicBezTo>
                      <a:pt x="428" y="1"/>
                      <a:pt x="0" y="413"/>
                      <a:pt x="0" y="935"/>
                    </a:cubicBezTo>
                    <a:cubicBezTo>
                      <a:pt x="0" y="1442"/>
                      <a:pt x="428" y="1854"/>
                      <a:pt x="935" y="1854"/>
                    </a:cubicBezTo>
                    <a:cubicBezTo>
                      <a:pt x="1458" y="1854"/>
                      <a:pt x="1870" y="1442"/>
                      <a:pt x="1870" y="935"/>
                    </a:cubicBezTo>
                    <a:cubicBezTo>
                      <a:pt x="1870" y="413"/>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23"/>
              <p:cNvSpPr/>
              <p:nvPr/>
            </p:nvSpPr>
            <p:spPr>
              <a:xfrm>
                <a:off x="3165600" y="2141600"/>
                <a:ext cx="46350" cy="46750"/>
              </a:xfrm>
              <a:custGeom>
                <a:rect b="b" l="l" r="r" t="t"/>
                <a:pathLst>
                  <a:path extrusionOk="0" h="1870" w="1854">
                    <a:moveTo>
                      <a:pt x="919" y="1"/>
                    </a:moveTo>
                    <a:cubicBezTo>
                      <a:pt x="412" y="1"/>
                      <a:pt x="0" y="428"/>
                      <a:pt x="0" y="935"/>
                    </a:cubicBezTo>
                    <a:cubicBezTo>
                      <a:pt x="0" y="1442"/>
                      <a:pt x="412" y="1870"/>
                      <a:pt x="919" y="1870"/>
                    </a:cubicBezTo>
                    <a:cubicBezTo>
                      <a:pt x="1442" y="1870"/>
                      <a:pt x="1854" y="1442"/>
                      <a:pt x="1854" y="935"/>
                    </a:cubicBezTo>
                    <a:cubicBezTo>
                      <a:pt x="1854" y="428"/>
                      <a:pt x="1442" y="1"/>
                      <a:pt x="9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p23"/>
              <p:cNvSpPr/>
              <p:nvPr/>
            </p:nvSpPr>
            <p:spPr>
              <a:xfrm>
                <a:off x="2843600" y="2404200"/>
                <a:ext cx="46750" cy="46350"/>
              </a:xfrm>
              <a:custGeom>
                <a:rect b="b" l="l" r="r" t="t"/>
                <a:pathLst>
                  <a:path extrusionOk="0" h="1854" w="1870">
                    <a:moveTo>
                      <a:pt x="935" y="0"/>
                    </a:moveTo>
                    <a:cubicBezTo>
                      <a:pt x="412" y="0"/>
                      <a:pt x="0" y="412"/>
                      <a:pt x="0" y="935"/>
                    </a:cubicBezTo>
                    <a:cubicBezTo>
                      <a:pt x="0" y="1442"/>
                      <a:pt x="412"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2" name="Google Shape;1242;p23"/>
              <p:cNvSpPr/>
              <p:nvPr/>
            </p:nvSpPr>
            <p:spPr>
              <a:xfrm>
                <a:off x="2249500" y="248340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3" name="Google Shape;1243;p23"/>
              <p:cNvSpPr/>
              <p:nvPr/>
            </p:nvSpPr>
            <p:spPr>
              <a:xfrm>
                <a:off x="2864575" y="2111500"/>
                <a:ext cx="217075" cy="25375"/>
              </a:xfrm>
              <a:custGeom>
                <a:rect b="b" l="l" r="r" t="t"/>
                <a:pathLst>
                  <a:path extrusionOk="0" h="1015" w="8683">
                    <a:moveTo>
                      <a:pt x="8556" y="0"/>
                    </a:moveTo>
                    <a:lnTo>
                      <a:pt x="7700" y="808"/>
                    </a:lnTo>
                    <a:lnTo>
                      <a:pt x="730" y="808"/>
                    </a:lnTo>
                    <a:lnTo>
                      <a:pt x="128" y="238"/>
                    </a:lnTo>
                    <a:lnTo>
                      <a:pt x="1" y="381"/>
                    </a:lnTo>
                    <a:lnTo>
                      <a:pt x="650" y="1014"/>
                    </a:lnTo>
                    <a:lnTo>
                      <a:pt x="7780" y="1014"/>
                    </a:lnTo>
                    <a:lnTo>
                      <a:pt x="8683" y="143"/>
                    </a:lnTo>
                    <a:lnTo>
                      <a:pt x="85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23"/>
              <p:cNvSpPr/>
              <p:nvPr/>
            </p:nvSpPr>
            <p:spPr>
              <a:xfrm>
                <a:off x="3067775" y="2079025"/>
                <a:ext cx="46750" cy="46350"/>
              </a:xfrm>
              <a:custGeom>
                <a:rect b="b" l="l" r="r" t="t"/>
                <a:pathLst>
                  <a:path extrusionOk="0" h="1854" w="1870">
                    <a:moveTo>
                      <a:pt x="935" y="0"/>
                    </a:moveTo>
                    <a:cubicBezTo>
                      <a:pt x="428" y="0"/>
                      <a:pt x="0" y="412"/>
                      <a:pt x="0" y="919"/>
                    </a:cubicBezTo>
                    <a:cubicBezTo>
                      <a:pt x="0" y="1442"/>
                      <a:pt x="428"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23"/>
              <p:cNvSpPr/>
              <p:nvPr/>
            </p:nvSpPr>
            <p:spPr>
              <a:xfrm>
                <a:off x="2827750" y="2071900"/>
                <a:ext cx="51500" cy="51500"/>
              </a:xfrm>
              <a:custGeom>
                <a:rect b="b" l="l" r="r" t="t"/>
                <a:pathLst>
                  <a:path extrusionOk="0" h="2060" w="2060">
                    <a:moveTo>
                      <a:pt x="1030" y="174"/>
                    </a:moveTo>
                    <a:cubicBezTo>
                      <a:pt x="1490" y="174"/>
                      <a:pt x="1870" y="555"/>
                      <a:pt x="1870" y="1014"/>
                    </a:cubicBezTo>
                    <a:cubicBezTo>
                      <a:pt x="1870" y="1474"/>
                      <a:pt x="1490" y="1838"/>
                      <a:pt x="1030" y="1838"/>
                    </a:cubicBezTo>
                    <a:cubicBezTo>
                      <a:pt x="571" y="1838"/>
                      <a:pt x="206" y="1474"/>
                      <a:pt x="206" y="1014"/>
                    </a:cubicBezTo>
                    <a:cubicBezTo>
                      <a:pt x="206" y="555"/>
                      <a:pt x="571" y="174"/>
                      <a:pt x="1030" y="174"/>
                    </a:cubicBezTo>
                    <a:close/>
                    <a:moveTo>
                      <a:pt x="1030" y="0"/>
                    </a:moveTo>
                    <a:cubicBezTo>
                      <a:pt x="476" y="0"/>
                      <a:pt x="0" y="460"/>
                      <a:pt x="0" y="1030"/>
                    </a:cubicBezTo>
                    <a:cubicBezTo>
                      <a:pt x="0" y="1600"/>
                      <a:pt x="476" y="2060"/>
                      <a:pt x="1030" y="2060"/>
                    </a:cubicBezTo>
                    <a:cubicBezTo>
                      <a:pt x="1601" y="2060"/>
                      <a:pt x="2060" y="1584"/>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23"/>
              <p:cNvSpPr/>
              <p:nvPr/>
            </p:nvSpPr>
            <p:spPr>
              <a:xfrm>
                <a:off x="3261825" y="2119425"/>
                <a:ext cx="51525" cy="51500"/>
              </a:xfrm>
              <a:custGeom>
                <a:rect b="b" l="l" r="r" t="t"/>
                <a:pathLst>
                  <a:path extrusionOk="0" h="2060" w="2061">
                    <a:moveTo>
                      <a:pt x="1031" y="206"/>
                    </a:moveTo>
                    <a:cubicBezTo>
                      <a:pt x="1490" y="206"/>
                      <a:pt x="1870" y="571"/>
                      <a:pt x="1870" y="1030"/>
                    </a:cubicBezTo>
                    <a:cubicBezTo>
                      <a:pt x="1870" y="1490"/>
                      <a:pt x="1490" y="1870"/>
                      <a:pt x="1031" y="1870"/>
                    </a:cubicBezTo>
                    <a:cubicBezTo>
                      <a:pt x="587" y="1870"/>
                      <a:pt x="207" y="1490"/>
                      <a:pt x="207" y="1030"/>
                    </a:cubicBezTo>
                    <a:cubicBezTo>
                      <a:pt x="207" y="571"/>
                      <a:pt x="587" y="206"/>
                      <a:pt x="1031" y="206"/>
                    </a:cubicBezTo>
                    <a:close/>
                    <a:moveTo>
                      <a:pt x="1031" y="0"/>
                    </a:moveTo>
                    <a:cubicBezTo>
                      <a:pt x="460" y="0"/>
                      <a:pt x="1" y="460"/>
                      <a:pt x="1" y="1030"/>
                    </a:cubicBezTo>
                    <a:cubicBezTo>
                      <a:pt x="1" y="1600"/>
                      <a:pt x="476" y="2060"/>
                      <a:pt x="1031" y="2060"/>
                    </a:cubicBezTo>
                    <a:cubicBezTo>
                      <a:pt x="1585" y="2060"/>
                      <a:pt x="2060" y="1600"/>
                      <a:pt x="2060" y="1030"/>
                    </a:cubicBezTo>
                    <a:cubicBezTo>
                      <a:pt x="2060" y="460"/>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23"/>
              <p:cNvSpPr/>
              <p:nvPr/>
            </p:nvSpPr>
            <p:spPr>
              <a:xfrm>
                <a:off x="3004400" y="2223575"/>
                <a:ext cx="51500" cy="51525"/>
              </a:xfrm>
              <a:custGeom>
                <a:rect b="b" l="l" r="r" t="t"/>
                <a:pathLst>
                  <a:path extrusionOk="0" h="2061" w="2060">
                    <a:moveTo>
                      <a:pt x="1030" y="191"/>
                    </a:moveTo>
                    <a:cubicBezTo>
                      <a:pt x="1489" y="191"/>
                      <a:pt x="1870" y="571"/>
                      <a:pt x="1870" y="1031"/>
                    </a:cubicBezTo>
                    <a:cubicBezTo>
                      <a:pt x="1870" y="1474"/>
                      <a:pt x="1489" y="1855"/>
                      <a:pt x="1030" y="1855"/>
                    </a:cubicBezTo>
                    <a:cubicBezTo>
                      <a:pt x="586" y="1855"/>
                      <a:pt x="206" y="1474"/>
                      <a:pt x="206" y="1031"/>
                    </a:cubicBezTo>
                    <a:cubicBezTo>
                      <a:pt x="206" y="571"/>
                      <a:pt x="586" y="191"/>
                      <a:pt x="1030" y="191"/>
                    </a:cubicBezTo>
                    <a:close/>
                    <a:moveTo>
                      <a:pt x="1030" y="1"/>
                    </a:moveTo>
                    <a:cubicBezTo>
                      <a:pt x="460" y="1"/>
                      <a:pt x="0" y="445"/>
                      <a:pt x="0" y="1031"/>
                    </a:cubicBezTo>
                    <a:cubicBezTo>
                      <a:pt x="0" y="1601"/>
                      <a:pt x="476" y="2060"/>
                      <a:pt x="1030" y="2060"/>
                    </a:cubicBezTo>
                    <a:cubicBezTo>
                      <a:pt x="1584" y="2060"/>
                      <a:pt x="2060" y="1601"/>
                      <a:pt x="2060" y="1031"/>
                    </a:cubicBezTo>
                    <a:cubicBezTo>
                      <a:pt x="2060" y="445"/>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23"/>
              <p:cNvSpPr/>
              <p:nvPr/>
            </p:nvSpPr>
            <p:spPr>
              <a:xfrm>
                <a:off x="2301375" y="2683825"/>
                <a:ext cx="51525" cy="51500"/>
              </a:xfrm>
              <a:custGeom>
                <a:rect b="b" l="l" r="r" t="t"/>
                <a:pathLst>
                  <a:path extrusionOk="0" h="2060" w="2061">
                    <a:moveTo>
                      <a:pt x="1030" y="206"/>
                    </a:moveTo>
                    <a:cubicBezTo>
                      <a:pt x="1490" y="206"/>
                      <a:pt x="1870" y="570"/>
                      <a:pt x="1870" y="1030"/>
                    </a:cubicBezTo>
                    <a:cubicBezTo>
                      <a:pt x="1870" y="1489"/>
                      <a:pt x="1490" y="1869"/>
                      <a:pt x="1030" y="1869"/>
                    </a:cubicBezTo>
                    <a:cubicBezTo>
                      <a:pt x="571" y="1869"/>
                      <a:pt x="207" y="1489"/>
                      <a:pt x="207" y="1030"/>
                    </a:cubicBezTo>
                    <a:cubicBezTo>
                      <a:pt x="207" y="570"/>
                      <a:pt x="587" y="206"/>
                      <a:pt x="1030" y="206"/>
                    </a:cubicBezTo>
                    <a:close/>
                    <a:moveTo>
                      <a:pt x="1030" y="0"/>
                    </a:moveTo>
                    <a:cubicBezTo>
                      <a:pt x="460" y="0"/>
                      <a:pt x="1" y="459"/>
                      <a:pt x="1" y="1030"/>
                    </a:cubicBezTo>
                    <a:cubicBezTo>
                      <a:pt x="1" y="1600"/>
                      <a:pt x="476" y="2060"/>
                      <a:pt x="1030" y="2060"/>
                    </a:cubicBezTo>
                    <a:cubicBezTo>
                      <a:pt x="1585" y="2060"/>
                      <a:pt x="2060" y="1600"/>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23"/>
              <p:cNvSpPr/>
              <p:nvPr/>
            </p:nvSpPr>
            <p:spPr>
              <a:xfrm>
                <a:off x="2133050" y="2456075"/>
                <a:ext cx="51525" cy="51525"/>
              </a:xfrm>
              <a:custGeom>
                <a:rect b="b" l="l" r="r" t="t"/>
                <a:pathLst>
                  <a:path extrusionOk="0" h="2061" w="2061">
                    <a:moveTo>
                      <a:pt x="1030" y="206"/>
                    </a:moveTo>
                    <a:cubicBezTo>
                      <a:pt x="1490" y="206"/>
                      <a:pt x="1870" y="571"/>
                      <a:pt x="1870" y="1030"/>
                    </a:cubicBezTo>
                    <a:cubicBezTo>
                      <a:pt x="1870" y="1490"/>
                      <a:pt x="1490" y="1870"/>
                      <a:pt x="1030" y="1870"/>
                    </a:cubicBezTo>
                    <a:cubicBezTo>
                      <a:pt x="587" y="1870"/>
                      <a:pt x="207" y="1490"/>
                      <a:pt x="207" y="1030"/>
                    </a:cubicBezTo>
                    <a:cubicBezTo>
                      <a:pt x="207" y="571"/>
                      <a:pt x="587" y="206"/>
                      <a:pt x="1030" y="206"/>
                    </a:cubicBezTo>
                    <a:close/>
                    <a:moveTo>
                      <a:pt x="1030" y="1"/>
                    </a:moveTo>
                    <a:cubicBezTo>
                      <a:pt x="460" y="1"/>
                      <a:pt x="1" y="460"/>
                      <a:pt x="1" y="1030"/>
                    </a:cubicBezTo>
                    <a:cubicBezTo>
                      <a:pt x="1" y="1601"/>
                      <a:pt x="476" y="2060"/>
                      <a:pt x="1030" y="2060"/>
                    </a:cubicBezTo>
                    <a:cubicBezTo>
                      <a:pt x="1585" y="2060"/>
                      <a:pt x="2060" y="1601"/>
                      <a:pt x="2060" y="1030"/>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23"/>
              <p:cNvSpPr/>
              <p:nvPr/>
            </p:nvSpPr>
            <p:spPr>
              <a:xfrm>
                <a:off x="2603575" y="2817275"/>
                <a:ext cx="51525" cy="51925"/>
              </a:xfrm>
              <a:custGeom>
                <a:rect b="b" l="l" r="r" t="t"/>
                <a:pathLst>
                  <a:path extrusionOk="0" h="2077" w="2061">
                    <a:moveTo>
                      <a:pt x="1030" y="207"/>
                    </a:moveTo>
                    <a:cubicBezTo>
                      <a:pt x="1490" y="207"/>
                      <a:pt x="1854" y="587"/>
                      <a:pt x="1854" y="1047"/>
                    </a:cubicBezTo>
                    <a:cubicBezTo>
                      <a:pt x="1854" y="1490"/>
                      <a:pt x="1490" y="1870"/>
                      <a:pt x="1030" y="1870"/>
                    </a:cubicBezTo>
                    <a:cubicBezTo>
                      <a:pt x="571" y="1870"/>
                      <a:pt x="191" y="1490"/>
                      <a:pt x="191" y="1047"/>
                    </a:cubicBezTo>
                    <a:cubicBezTo>
                      <a:pt x="191" y="587"/>
                      <a:pt x="571" y="207"/>
                      <a:pt x="1030" y="207"/>
                    </a:cubicBezTo>
                    <a:close/>
                    <a:moveTo>
                      <a:pt x="1030" y="1"/>
                    </a:moveTo>
                    <a:cubicBezTo>
                      <a:pt x="460" y="1"/>
                      <a:pt x="1" y="492"/>
                      <a:pt x="1" y="1031"/>
                    </a:cubicBezTo>
                    <a:cubicBezTo>
                      <a:pt x="1" y="1617"/>
                      <a:pt x="476" y="2076"/>
                      <a:pt x="1030" y="2076"/>
                    </a:cubicBezTo>
                    <a:cubicBezTo>
                      <a:pt x="1585" y="2076"/>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1" name="Google Shape;1251;p23"/>
              <p:cNvSpPr/>
              <p:nvPr/>
            </p:nvSpPr>
            <p:spPr>
              <a:xfrm>
                <a:off x="2647925" y="2782825"/>
                <a:ext cx="51525" cy="51525"/>
              </a:xfrm>
              <a:custGeom>
                <a:rect b="b" l="l" r="r" t="t"/>
                <a:pathLst>
                  <a:path extrusionOk="0" h="2061" w="2061">
                    <a:moveTo>
                      <a:pt x="1031" y="207"/>
                    </a:moveTo>
                    <a:cubicBezTo>
                      <a:pt x="1490" y="207"/>
                      <a:pt x="1870" y="571"/>
                      <a:pt x="1870" y="1030"/>
                    </a:cubicBezTo>
                    <a:cubicBezTo>
                      <a:pt x="1870" y="1490"/>
                      <a:pt x="1490" y="1870"/>
                      <a:pt x="1031" y="1870"/>
                    </a:cubicBezTo>
                    <a:cubicBezTo>
                      <a:pt x="587" y="1870"/>
                      <a:pt x="207" y="1490"/>
                      <a:pt x="207" y="1030"/>
                    </a:cubicBezTo>
                    <a:cubicBezTo>
                      <a:pt x="207" y="571"/>
                      <a:pt x="587" y="207"/>
                      <a:pt x="1031" y="207"/>
                    </a:cubicBezTo>
                    <a:close/>
                    <a:moveTo>
                      <a:pt x="1031" y="1"/>
                    </a:moveTo>
                    <a:cubicBezTo>
                      <a:pt x="460" y="1"/>
                      <a:pt x="1" y="476"/>
                      <a:pt x="1" y="1030"/>
                    </a:cubicBezTo>
                    <a:cubicBezTo>
                      <a:pt x="1" y="1601"/>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23"/>
              <p:cNvSpPr/>
              <p:nvPr/>
            </p:nvSpPr>
            <p:spPr>
              <a:xfrm>
                <a:off x="3964850" y="2084975"/>
                <a:ext cx="51500" cy="51500"/>
              </a:xfrm>
              <a:custGeom>
                <a:rect b="b" l="l" r="r" t="t"/>
                <a:pathLst>
                  <a:path extrusionOk="0" h="2060" w="2060">
                    <a:moveTo>
                      <a:pt x="1030" y="190"/>
                    </a:moveTo>
                    <a:cubicBezTo>
                      <a:pt x="1490" y="190"/>
                      <a:pt x="1870" y="570"/>
                      <a:pt x="1870" y="1030"/>
                    </a:cubicBezTo>
                    <a:cubicBezTo>
                      <a:pt x="1870" y="1473"/>
                      <a:pt x="1490" y="1854"/>
                      <a:pt x="1030" y="1854"/>
                    </a:cubicBezTo>
                    <a:cubicBezTo>
                      <a:pt x="587" y="1854"/>
                      <a:pt x="206" y="1473"/>
                      <a:pt x="206" y="1030"/>
                    </a:cubicBezTo>
                    <a:cubicBezTo>
                      <a:pt x="206" y="570"/>
                      <a:pt x="587" y="190"/>
                      <a:pt x="1030" y="190"/>
                    </a:cubicBezTo>
                    <a:close/>
                    <a:moveTo>
                      <a:pt x="1030" y="0"/>
                    </a:moveTo>
                    <a:cubicBezTo>
                      <a:pt x="460" y="0"/>
                      <a:pt x="0" y="444"/>
                      <a:pt x="0" y="1030"/>
                    </a:cubicBezTo>
                    <a:cubicBezTo>
                      <a:pt x="0"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253" name="Google Shape;1253;p23"/>
            <p:cNvPicPr preferRelativeResize="0"/>
            <p:nvPr/>
          </p:nvPicPr>
          <p:blipFill>
            <a:blip r:embed="rId3">
              <a:alphaModFix amt="40000"/>
            </a:blip>
            <a:stretch>
              <a:fillRect/>
            </a:stretch>
          </p:blipFill>
          <p:spPr>
            <a:xfrm>
              <a:off x="7430950" y="4211125"/>
              <a:ext cx="1177350" cy="1177350"/>
            </a:xfrm>
            <a:prstGeom prst="rect">
              <a:avLst/>
            </a:prstGeom>
            <a:noFill/>
            <a:ln>
              <a:noFill/>
            </a:ln>
          </p:spPr>
        </p:pic>
        <p:pic>
          <p:nvPicPr>
            <p:cNvPr id="1254" name="Google Shape;1254;p23"/>
            <p:cNvPicPr preferRelativeResize="0"/>
            <p:nvPr/>
          </p:nvPicPr>
          <p:blipFill>
            <a:blip r:embed="rId3">
              <a:alphaModFix amt="40000"/>
            </a:blip>
            <a:stretch>
              <a:fillRect/>
            </a:stretch>
          </p:blipFill>
          <p:spPr>
            <a:xfrm>
              <a:off x="8323050" y="3601525"/>
              <a:ext cx="1177350" cy="1177350"/>
            </a:xfrm>
            <a:prstGeom prst="rect">
              <a:avLst/>
            </a:prstGeom>
            <a:noFill/>
            <a:ln>
              <a:noFill/>
            </a:ln>
          </p:spPr>
        </p:pic>
      </p:grpSp>
      <p:grpSp>
        <p:nvGrpSpPr>
          <p:cNvPr id="1255" name="Google Shape;1255;p23"/>
          <p:cNvGrpSpPr/>
          <p:nvPr/>
        </p:nvGrpSpPr>
        <p:grpSpPr>
          <a:xfrm>
            <a:off x="-1684333" y="361707"/>
            <a:ext cx="3460658" cy="1718568"/>
            <a:chOff x="-1684333" y="361707"/>
            <a:chExt cx="3460658" cy="1718568"/>
          </a:xfrm>
        </p:grpSpPr>
        <p:grpSp>
          <p:nvGrpSpPr>
            <p:cNvPr id="1256" name="Google Shape;1256;p23"/>
            <p:cNvGrpSpPr/>
            <p:nvPr/>
          </p:nvGrpSpPr>
          <p:grpSpPr>
            <a:xfrm>
              <a:off x="-1684333" y="361707"/>
              <a:ext cx="2907181" cy="1177348"/>
              <a:chOff x="2442775" y="3274750"/>
              <a:chExt cx="1690025" cy="684425"/>
            </a:xfrm>
          </p:grpSpPr>
          <p:sp>
            <p:nvSpPr>
              <p:cNvPr id="1257" name="Google Shape;1257;p23"/>
              <p:cNvSpPr/>
              <p:nvPr/>
            </p:nvSpPr>
            <p:spPr>
              <a:xfrm>
                <a:off x="2683575" y="3475550"/>
                <a:ext cx="870175" cy="445600"/>
              </a:xfrm>
              <a:custGeom>
                <a:rect b="b" l="l" r="r" t="t"/>
                <a:pathLst>
                  <a:path extrusionOk="0" h="17824" w="34807">
                    <a:moveTo>
                      <a:pt x="5371" y="0"/>
                    </a:moveTo>
                    <a:lnTo>
                      <a:pt x="2884" y="2567"/>
                    </a:lnTo>
                    <a:lnTo>
                      <a:pt x="1" y="2567"/>
                    </a:lnTo>
                    <a:lnTo>
                      <a:pt x="1" y="2773"/>
                    </a:lnTo>
                    <a:lnTo>
                      <a:pt x="2947" y="2773"/>
                    </a:lnTo>
                    <a:lnTo>
                      <a:pt x="5451" y="190"/>
                    </a:lnTo>
                    <a:lnTo>
                      <a:pt x="13435" y="190"/>
                    </a:lnTo>
                    <a:lnTo>
                      <a:pt x="20802" y="7526"/>
                    </a:lnTo>
                    <a:lnTo>
                      <a:pt x="26695" y="7526"/>
                    </a:lnTo>
                    <a:lnTo>
                      <a:pt x="27868" y="8714"/>
                    </a:lnTo>
                    <a:lnTo>
                      <a:pt x="31052" y="8714"/>
                    </a:lnTo>
                    <a:lnTo>
                      <a:pt x="32225" y="9965"/>
                    </a:lnTo>
                    <a:lnTo>
                      <a:pt x="32225" y="13894"/>
                    </a:lnTo>
                    <a:lnTo>
                      <a:pt x="34601" y="16350"/>
                    </a:lnTo>
                    <a:lnTo>
                      <a:pt x="34601" y="17823"/>
                    </a:lnTo>
                    <a:lnTo>
                      <a:pt x="34807" y="17823"/>
                    </a:lnTo>
                    <a:lnTo>
                      <a:pt x="34807" y="16271"/>
                    </a:lnTo>
                    <a:lnTo>
                      <a:pt x="32430" y="13815"/>
                    </a:lnTo>
                    <a:lnTo>
                      <a:pt x="32430" y="9886"/>
                    </a:lnTo>
                    <a:lnTo>
                      <a:pt x="31131" y="8508"/>
                    </a:lnTo>
                    <a:lnTo>
                      <a:pt x="27947" y="8508"/>
                    </a:lnTo>
                    <a:lnTo>
                      <a:pt x="26775" y="7320"/>
                    </a:lnTo>
                    <a:lnTo>
                      <a:pt x="20881" y="7320"/>
                    </a:lnTo>
                    <a:lnTo>
                      <a:pt x="13530" y="32"/>
                    </a:lnTo>
                    <a:lnTo>
                      <a:pt x="1351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23"/>
              <p:cNvSpPr/>
              <p:nvPr/>
            </p:nvSpPr>
            <p:spPr>
              <a:xfrm>
                <a:off x="3728800" y="3776950"/>
                <a:ext cx="359650" cy="139050"/>
              </a:xfrm>
              <a:custGeom>
                <a:rect b="b" l="l" r="r" t="t"/>
                <a:pathLst>
                  <a:path extrusionOk="0" h="5562" w="14386">
                    <a:moveTo>
                      <a:pt x="143" y="1"/>
                    </a:moveTo>
                    <a:lnTo>
                      <a:pt x="0" y="143"/>
                    </a:lnTo>
                    <a:lnTo>
                      <a:pt x="1315" y="1442"/>
                    </a:lnTo>
                    <a:lnTo>
                      <a:pt x="1315" y="3232"/>
                    </a:lnTo>
                    <a:lnTo>
                      <a:pt x="2995" y="4769"/>
                    </a:lnTo>
                    <a:lnTo>
                      <a:pt x="7034" y="4769"/>
                    </a:lnTo>
                    <a:lnTo>
                      <a:pt x="7985" y="5561"/>
                    </a:lnTo>
                    <a:lnTo>
                      <a:pt x="10472" y="5561"/>
                    </a:lnTo>
                    <a:lnTo>
                      <a:pt x="13007" y="3185"/>
                    </a:lnTo>
                    <a:lnTo>
                      <a:pt x="14385" y="3185"/>
                    </a:lnTo>
                    <a:lnTo>
                      <a:pt x="14385" y="2995"/>
                    </a:lnTo>
                    <a:lnTo>
                      <a:pt x="12928" y="2995"/>
                    </a:lnTo>
                    <a:lnTo>
                      <a:pt x="10393" y="5371"/>
                    </a:lnTo>
                    <a:lnTo>
                      <a:pt x="8064" y="5371"/>
                    </a:lnTo>
                    <a:lnTo>
                      <a:pt x="7114" y="4579"/>
                    </a:lnTo>
                    <a:lnTo>
                      <a:pt x="3074" y="4579"/>
                    </a:lnTo>
                    <a:lnTo>
                      <a:pt x="1505" y="3153"/>
                    </a:lnTo>
                    <a:lnTo>
                      <a:pt x="1505" y="1363"/>
                    </a:lnTo>
                    <a:lnTo>
                      <a:pt x="14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23"/>
              <p:cNvSpPr/>
              <p:nvPr/>
            </p:nvSpPr>
            <p:spPr>
              <a:xfrm>
                <a:off x="2739025" y="3416125"/>
                <a:ext cx="1218725" cy="460275"/>
              </a:xfrm>
              <a:custGeom>
                <a:rect b="b" l="l" r="r" t="t"/>
                <a:pathLst>
                  <a:path extrusionOk="0" h="18411" w="48749">
                    <a:moveTo>
                      <a:pt x="3042" y="1"/>
                    </a:moveTo>
                    <a:lnTo>
                      <a:pt x="48" y="2884"/>
                    </a:lnTo>
                    <a:lnTo>
                      <a:pt x="1" y="4358"/>
                    </a:lnTo>
                    <a:lnTo>
                      <a:pt x="3106" y="1189"/>
                    </a:lnTo>
                    <a:lnTo>
                      <a:pt x="11011" y="1189"/>
                    </a:lnTo>
                    <a:lnTo>
                      <a:pt x="17713" y="7922"/>
                    </a:lnTo>
                    <a:lnTo>
                      <a:pt x="35567" y="7922"/>
                    </a:lnTo>
                    <a:lnTo>
                      <a:pt x="36550" y="8952"/>
                    </a:lnTo>
                    <a:lnTo>
                      <a:pt x="36550" y="10885"/>
                    </a:lnTo>
                    <a:lnTo>
                      <a:pt x="36740" y="10885"/>
                    </a:lnTo>
                    <a:lnTo>
                      <a:pt x="36740" y="8873"/>
                    </a:lnTo>
                    <a:lnTo>
                      <a:pt x="35646" y="7716"/>
                    </a:lnTo>
                    <a:lnTo>
                      <a:pt x="17792" y="7716"/>
                    </a:lnTo>
                    <a:lnTo>
                      <a:pt x="11091" y="983"/>
                    </a:lnTo>
                    <a:lnTo>
                      <a:pt x="3042" y="983"/>
                    </a:lnTo>
                    <a:lnTo>
                      <a:pt x="223" y="3867"/>
                    </a:lnTo>
                    <a:lnTo>
                      <a:pt x="238" y="2995"/>
                    </a:lnTo>
                    <a:lnTo>
                      <a:pt x="3106" y="191"/>
                    </a:lnTo>
                    <a:lnTo>
                      <a:pt x="11011" y="191"/>
                    </a:lnTo>
                    <a:lnTo>
                      <a:pt x="17713" y="7130"/>
                    </a:lnTo>
                    <a:lnTo>
                      <a:pt x="35916" y="7130"/>
                    </a:lnTo>
                    <a:lnTo>
                      <a:pt x="38926" y="10172"/>
                    </a:lnTo>
                    <a:lnTo>
                      <a:pt x="38926" y="12437"/>
                    </a:lnTo>
                    <a:lnTo>
                      <a:pt x="41698" y="15242"/>
                    </a:lnTo>
                    <a:lnTo>
                      <a:pt x="41698" y="17190"/>
                    </a:lnTo>
                    <a:lnTo>
                      <a:pt x="43077" y="18410"/>
                    </a:lnTo>
                    <a:lnTo>
                      <a:pt x="46625" y="18410"/>
                    </a:lnTo>
                    <a:lnTo>
                      <a:pt x="47893" y="17222"/>
                    </a:lnTo>
                    <a:lnTo>
                      <a:pt x="48748" y="17222"/>
                    </a:lnTo>
                    <a:lnTo>
                      <a:pt x="48748" y="17032"/>
                    </a:lnTo>
                    <a:lnTo>
                      <a:pt x="47829" y="17032"/>
                    </a:lnTo>
                    <a:lnTo>
                      <a:pt x="46546" y="18220"/>
                    </a:lnTo>
                    <a:lnTo>
                      <a:pt x="43140" y="18220"/>
                    </a:lnTo>
                    <a:lnTo>
                      <a:pt x="41888" y="17111"/>
                    </a:lnTo>
                    <a:lnTo>
                      <a:pt x="41888" y="15162"/>
                    </a:lnTo>
                    <a:lnTo>
                      <a:pt x="39116" y="12358"/>
                    </a:lnTo>
                    <a:lnTo>
                      <a:pt x="39116" y="10093"/>
                    </a:lnTo>
                    <a:lnTo>
                      <a:pt x="35995" y="6924"/>
                    </a:lnTo>
                    <a:lnTo>
                      <a:pt x="17792" y="6924"/>
                    </a:lnTo>
                    <a:lnTo>
                      <a:pt x="110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23"/>
              <p:cNvSpPr/>
              <p:nvPr/>
            </p:nvSpPr>
            <p:spPr>
              <a:xfrm>
                <a:off x="2696650" y="3396325"/>
                <a:ext cx="1145050" cy="383025"/>
              </a:xfrm>
              <a:custGeom>
                <a:rect b="b" l="l" r="r" t="t"/>
                <a:pathLst>
                  <a:path extrusionOk="0" h="15321" w="45802">
                    <a:moveTo>
                      <a:pt x="1822" y="1"/>
                    </a:moveTo>
                    <a:lnTo>
                      <a:pt x="1" y="1807"/>
                    </a:lnTo>
                    <a:lnTo>
                      <a:pt x="143" y="1934"/>
                    </a:lnTo>
                    <a:lnTo>
                      <a:pt x="1902" y="191"/>
                    </a:lnTo>
                    <a:lnTo>
                      <a:pt x="12991" y="191"/>
                    </a:lnTo>
                    <a:lnTo>
                      <a:pt x="19820" y="7130"/>
                    </a:lnTo>
                    <a:lnTo>
                      <a:pt x="35440" y="7130"/>
                    </a:lnTo>
                    <a:lnTo>
                      <a:pt x="37801" y="4754"/>
                    </a:lnTo>
                    <a:lnTo>
                      <a:pt x="41524" y="4754"/>
                    </a:lnTo>
                    <a:lnTo>
                      <a:pt x="42395" y="5609"/>
                    </a:lnTo>
                    <a:lnTo>
                      <a:pt x="42395" y="12120"/>
                    </a:lnTo>
                    <a:lnTo>
                      <a:pt x="45659" y="15321"/>
                    </a:lnTo>
                    <a:lnTo>
                      <a:pt x="45801" y="15194"/>
                    </a:lnTo>
                    <a:lnTo>
                      <a:pt x="42601" y="12025"/>
                    </a:lnTo>
                    <a:lnTo>
                      <a:pt x="42601" y="5530"/>
                    </a:lnTo>
                    <a:lnTo>
                      <a:pt x="41603" y="4548"/>
                    </a:lnTo>
                    <a:lnTo>
                      <a:pt x="37722" y="4548"/>
                    </a:lnTo>
                    <a:lnTo>
                      <a:pt x="35361" y="6924"/>
                    </a:lnTo>
                    <a:lnTo>
                      <a:pt x="19899" y="6924"/>
                    </a:lnTo>
                    <a:lnTo>
                      <a:pt x="1307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23"/>
              <p:cNvSpPr/>
              <p:nvPr/>
            </p:nvSpPr>
            <p:spPr>
              <a:xfrm>
                <a:off x="2491100" y="3376525"/>
                <a:ext cx="1412375" cy="386200"/>
              </a:xfrm>
              <a:custGeom>
                <a:rect b="b" l="l" r="r" t="t"/>
                <a:pathLst>
                  <a:path extrusionOk="0" h="15448" w="56495">
                    <a:moveTo>
                      <a:pt x="0" y="1"/>
                    </a:moveTo>
                    <a:lnTo>
                      <a:pt x="0" y="191"/>
                    </a:lnTo>
                    <a:lnTo>
                      <a:pt x="21768" y="191"/>
                    </a:lnTo>
                    <a:lnTo>
                      <a:pt x="28596" y="6924"/>
                    </a:lnTo>
                    <a:lnTo>
                      <a:pt x="43108" y="6924"/>
                    </a:lnTo>
                    <a:lnTo>
                      <a:pt x="45468" y="4548"/>
                    </a:lnTo>
                    <a:lnTo>
                      <a:pt x="50586" y="4548"/>
                    </a:lnTo>
                    <a:lnTo>
                      <a:pt x="51409" y="5546"/>
                    </a:lnTo>
                    <a:lnTo>
                      <a:pt x="51409" y="12057"/>
                    </a:lnTo>
                    <a:lnTo>
                      <a:pt x="54752" y="15447"/>
                    </a:lnTo>
                    <a:lnTo>
                      <a:pt x="56495" y="15447"/>
                    </a:lnTo>
                    <a:lnTo>
                      <a:pt x="56495" y="15241"/>
                    </a:lnTo>
                    <a:lnTo>
                      <a:pt x="54831" y="15241"/>
                    </a:lnTo>
                    <a:lnTo>
                      <a:pt x="51615" y="11978"/>
                    </a:lnTo>
                    <a:lnTo>
                      <a:pt x="51615" y="5482"/>
                    </a:lnTo>
                    <a:lnTo>
                      <a:pt x="50681" y="4357"/>
                    </a:lnTo>
                    <a:lnTo>
                      <a:pt x="45389" y="4357"/>
                    </a:lnTo>
                    <a:lnTo>
                      <a:pt x="43029" y="6734"/>
                    </a:lnTo>
                    <a:lnTo>
                      <a:pt x="28675" y="6734"/>
                    </a:lnTo>
                    <a:lnTo>
                      <a:pt x="218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2" name="Google Shape;1262;p23"/>
              <p:cNvSpPr/>
              <p:nvPr/>
            </p:nvSpPr>
            <p:spPr>
              <a:xfrm>
                <a:off x="3040050" y="3312775"/>
                <a:ext cx="532725" cy="192500"/>
              </a:xfrm>
              <a:custGeom>
                <a:rect b="b" l="l" r="r" t="t"/>
                <a:pathLst>
                  <a:path extrusionOk="0" h="7700" w="21309">
                    <a:moveTo>
                      <a:pt x="143" y="0"/>
                    </a:moveTo>
                    <a:lnTo>
                      <a:pt x="0" y="127"/>
                    </a:lnTo>
                    <a:lnTo>
                      <a:pt x="6638" y="6511"/>
                    </a:lnTo>
                    <a:lnTo>
                      <a:pt x="9411" y="6511"/>
                    </a:lnTo>
                    <a:lnTo>
                      <a:pt x="10298" y="5719"/>
                    </a:lnTo>
                    <a:lnTo>
                      <a:pt x="11565" y="5719"/>
                    </a:lnTo>
                    <a:lnTo>
                      <a:pt x="13593" y="7700"/>
                    </a:lnTo>
                    <a:lnTo>
                      <a:pt x="20041" y="7700"/>
                    </a:lnTo>
                    <a:lnTo>
                      <a:pt x="21308" y="6305"/>
                    </a:lnTo>
                    <a:lnTo>
                      <a:pt x="15827" y="6305"/>
                    </a:lnTo>
                    <a:lnTo>
                      <a:pt x="14654" y="5418"/>
                    </a:lnTo>
                    <a:lnTo>
                      <a:pt x="14544" y="5577"/>
                    </a:lnTo>
                    <a:lnTo>
                      <a:pt x="15763" y="6511"/>
                    </a:lnTo>
                    <a:lnTo>
                      <a:pt x="20865" y="6511"/>
                    </a:lnTo>
                    <a:lnTo>
                      <a:pt x="19946" y="7494"/>
                    </a:lnTo>
                    <a:lnTo>
                      <a:pt x="13672" y="7494"/>
                    </a:lnTo>
                    <a:lnTo>
                      <a:pt x="11644" y="5513"/>
                    </a:lnTo>
                    <a:lnTo>
                      <a:pt x="10250" y="5513"/>
                    </a:lnTo>
                    <a:lnTo>
                      <a:pt x="9331" y="6305"/>
                    </a:lnTo>
                    <a:lnTo>
                      <a:pt x="6717" y="6305"/>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23"/>
              <p:cNvSpPr/>
              <p:nvPr/>
            </p:nvSpPr>
            <p:spPr>
              <a:xfrm>
                <a:off x="2618225" y="3346825"/>
                <a:ext cx="692750" cy="168350"/>
              </a:xfrm>
              <a:custGeom>
                <a:rect b="b" l="l" r="r" t="t"/>
                <a:pathLst>
                  <a:path extrusionOk="0" h="6734" w="27710">
                    <a:moveTo>
                      <a:pt x="1" y="1"/>
                    </a:moveTo>
                    <a:lnTo>
                      <a:pt x="1" y="191"/>
                    </a:lnTo>
                    <a:lnTo>
                      <a:pt x="16984" y="191"/>
                    </a:lnTo>
                    <a:lnTo>
                      <a:pt x="23574" y="6734"/>
                    </a:lnTo>
                    <a:lnTo>
                      <a:pt x="27709" y="6734"/>
                    </a:lnTo>
                    <a:lnTo>
                      <a:pt x="27709" y="6528"/>
                    </a:lnTo>
                    <a:lnTo>
                      <a:pt x="23654" y="6528"/>
                    </a:lnTo>
                    <a:lnTo>
                      <a:pt x="170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23"/>
              <p:cNvSpPr/>
              <p:nvPr/>
            </p:nvSpPr>
            <p:spPr>
              <a:xfrm>
                <a:off x="3526800" y="3912800"/>
                <a:ext cx="46375" cy="46375"/>
              </a:xfrm>
              <a:custGeom>
                <a:rect b="b" l="l" r="r" t="t"/>
                <a:pathLst>
                  <a:path extrusionOk="0" h="1855" w="1855">
                    <a:moveTo>
                      <a:pt x="935" y="1"/>
                    </a:moveTo>
                    <a:cubicBezTo>
                      <a:pt x="412" y="1"/>
                      <a:pt x="1" y="413"/>
                      <a:pt x="1" y="919"/>
                    </a:cubicBezTo>
                    <a:cubicBezTo>
                      <a:pt x="1" y="1442"/>
                      <a:pt x="412" y="1854"/>
                      <a:pt x="935" y="1854"/>
                    </a:cubicBezTo>
                    <a:cubicBezTo>
                      <a:pt x="1442" y="1854"/>
                      <a:pt x="1854" y="1442"/>
                      <a:pt x="1854" y="919"/>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5" name="Google Shape;1265;p23"/>
              <p:cNvSpPr/>
              <p:nvPr/>
            </p:nvSpPr>
            <p:spPr>
              <a:xfrm>
                <a:off x="4086050" y="3828450"/>
                <a:ext cx="46750" cy="46750"/>
              </a:xfrm>
              <a:custGeom>
                <a:rect b="b" l="l" r="r" t="t"/>
                <a:pathLst>
                  <a:path extrusionOk="0" h="1870" w="1870">
                    <a:moveTo>
                      <a:pt x="935" y="0"/>
                    </a:moveTo>
                    <a:cubicBezTo>
                      <a:pt x="428" y="0"/>
                      <a:pt x="0" y="412"/>
                      <a:pt x="0" y="935"/>
                    </a:cubicBezTo>
                    <a:cubicBezTo>
                      <a:pt x="0" y="1442"/>
                      <a:pt x="428" y="1870"/>
                      <a:pt x="935" y="1870"/>
                    </a:cubicBezTo>
                    <a:cubicBezTo>
                      <a:pt x="1458" y="1870"/>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6" name="Google Shape;1266;p23"/>
              <p:cNvSpPr/>
              <p:nvPr/>
            </p:nvSpPr>
            <p:spPr>
              <a:xfrm>
                <a:off x="2670500" y="3427625"/>
                <a:ext cx="46375" cy="46350"/>
              </a:xfrm>
              <a:custGeom>
                <a:rect b="b" l="l" r="r" t="t"/>
                <a:pathLst>
                  <a:path extrusionOk="0" h="1854" w="1855">
                    <a:moveTo>
                      <a:pt x="920" y="0"/>
                    </a:moveTo>
                    <a:cubicBezTo>
                      <a:pt x="413" y="0"/>
                      <a:pt x="1" y="412"/>
                      <a:pt x="1" y="919"/>
                    </a:cubicBezTo>
                    <a:cubicBezTo>
                      <a:pt x="1" y="1442"/>
                      <a:pt x="413" y="1854"/>
                      <a:pt x="920" y="1854"/>
                    </a:cubicBezTo>
                    <a:cubicBezTo>
                      <a:pt x="1443" y="1854"/>
                      <a:pt x="1855" y="1442"/>
                      <a:pt x="1855" y="919"/>
                    </a:cubicBezTo>
                    <a:cubicBezTo>
                      <a:pt x="1855" y="412"/>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23"/>
              <p:cNvSpPr/>
              <p:nvPr/>
            </p:nvSpPr>
            <p:spPr>
              <a:xfrm>
                <a:off x="3289175" y="3487025"/>
                <a:ext cx="46350" cy="46375"/>
              </a:xfrm>
              <a:custGeom>
                <a:rect b="b" l="l" r="r" t="t"/>
                <a:pathLst>
                  <a:path extrusionOk="0" h="1855" w="1854">
                    <a:moveTo>
                      <a:pt x="935" y="1"/>
                    </a:moveTo>
                    <a:cubicBezTo>
                      <a:pt x="412" y="1"/>
                      <a:pt x="0" y="413"/>
                      <a:pt x="0" y="920"/>
                    </a:cubicBezTo>
                    <a:cubicBezTo>
                      <a:pt x="0" y="1442"/>
                      <a:pt x="412" y="1854"/>
                      <a:pt x="935" y="1854"/>
                    </a:cubicBezTo>
                    <a:cubicBezTo>
                      <a:pt x="1442" y="1854"/>
                      <a:pt x="1854" y="1442"/>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23"/>
              <p:cNvSpPr/>
              <p:nvPr/>
            </p:nvSpPr>
            <p:spPr>
              <a:xfrm>
                <a:off x="3002025" y="3274750"/>
                <a:ext cx="46750" cy="46750"/>
              </a:xfrm>
              <a:custGeom>
                <a:rect b="b" l="l" r="r" t="t"/>
                <a:pathLst>
                  <a:path extrusionOk="0" h="1870" w="1870">
                    <a:moveTo>
                      <a:pt x="935" y="0"/>
                    </a:moveTo>
                    <a:cubicBezTo>
                      <a:pt x="412" y="0"/>
                      <a:pt x="0" y="428"/>
                      <a:pt x="0" y="935"/>
                    </a:cubicBezTo>
                    <a:cubicBezTo>
                      <a:pt x="0" y="1458"/>
                      <a:pt x="412" y="1870"/>
                      <a:pt x="935" y="1870"/>
                    </a:cubicBezTo>
                    <a:cubicBezTo>
                      <a:pt x="1442" y="1870"/>
                      <a:pt x="1870" y="1458"/>
                      <a:pt x="1870" y="935"/>
                    </a:cubicBezTo>
                    <a:cubicBezTo>
                      <a:pt x="1870" y="428"/>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23"/>
              <p:cNvSpPr/>
              <p:nvPr/>
            </p:nvSpPr>
            <p:spPr>
              <a:xfrm>
                <a:off x="3625825" y="3675175"/>
                <a:ext cx="46350" cy="46350"/>
              </a:xfrm>
              <a:custGeom>
                <a:rect b="b" l="l" r="r" t="t"/>
                <a:pathLst>
                  <a:path extrusionOk="0" h="1854" w="1854">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0" name="Google Shape;1270;p23"/>
              <p:cNvSpPr/>
              <p:nvPr/>
            </p:nvSpPr>
            <p:spPr>
              <a:xfrm>
                <a:off x="3699875" y="3754375"/>
                <a:ext cx="46775" cy="46375"/>
              </a:xfrm>
              <a:custGeom>
                <a:rect b="b" l="l" r="r" t="t"/>
                <a:pathLst>
                  <a:path extrusionOk="0" h="1855" w="1871">
                    <a:moveTo>
                      <a:pt x="935" y="1"/>
                    </a:moveTo>
                    <a:cubicBezTo>
                      <a:pt x="429" y="1"/>
                      <a:pt x="1" y="412"/>
                      <a:pt x="1" y="919"/>
                    </a:cubicBezTo>
                    <a:cubicBezTo>
                      <a:pt x="1" y="1442"/>
                      <a:pt x="429"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23"/>
              <p:cNvSpPr/>
              <p:nvPr/>
            </p:nvSpPr>
            <p:spPr>
              <a:xfrm>
                <a:off x="3954950" y="3816175"/>
                <a:ext cx="51500" cy="51500"/>
              </a:xfrm>
              <a:custGeom>
                <a:rect b="b" l="l" r="r" t="t"/>
                <a:pathLst>
                  <a:path extrusionOk="0" h="2060" w="2060">
                    <a:moveTo>
                      <a:pt x="1030" y="190"/>
                    </a:moveTo>
                    <a:cubicBezTo>
                      <a:pt x="1490" y="190"/>
                      <a:pt x="1870" y="570"/>
                      <a:pt x="1870" y="1030"/>
                    </a:cubicBezTo>
                    <a:cubicBezTo>
                      <a:pt x="1870" y="1489"/>
                      <a:pt x="1490" y="1854"/>
                      <a:pt x="1030" y="1854"/>
                    </a:cubicBezTo>
                    <a:cubicBezTo>
                      <a:pt x="587" y="1854"/>
                      <a:pt x="206" y="1489"/>
                      <a:pt x="206" y="1030"/>
                    </a:cubicBezTo>
                    <a:cubicBezTo>
                      <a:pt x="206" y="570"/>
                      <a:pt x="587" y="190"/>
                      <a:pt x="1030" y="190"/>
                    </a:cubicBezTo>
                    <a:close/>
                    <a:moveTo>
                      <a:pt x="1030" y="0"/>
                    </a:moveTo>
                    <a:cubicBezTo>
                      <a:pt x="460" y="0"/>
                      <a:pt x="0" y="475"/>
                      <a:pt x="0" y="1030"/>
                    </a:cubicBezTo>
                    <a:cubicBezTo>
                      <a:pt x="0" y="1600"/>
                      <a:pt x="476" y="2060"/>
                      <a:pt x="1030" y="2060"/>
                    </a:cubicBezTo>
                    <a:cubicBezTo>
                      <a:pt x="1585" y="2060"/>
                      <a:pt x="2060" y="1584"/>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23"/>
              <p:cNvSpPr/>
              <p:nvPr/>
            </p:nvSpPr>
            <p:spPr>
              <a:xfrm>
                <a:off x="3900675" y="3731800"/>
                <a:ext cx="51525" cy="51525"/>
              </a:xfrm>
              <a:custGeom>
                <a:rect b="b" l="l" r="r" t="t"/>
                <a:pathLst>
                  <a:path extrusionOk="0" h="2061" w="2061">
                    <a:moveTo>
                      <a:pt x="1031" y="206"/>
                    </a:moveTo>
                    <a:cubicBezTo>
                      <a:pt x="1490" y="206"/>
                      <a:pt x="1855" y="587"/>
                      <a:pt x="1855" y="1030"/>
                    </a:cubicBezTo>
                    <a:cubicBezTo>
                      <a:pt x="1855" y="1490"/>
                      <a:pt x="1490" y="1870"/>
                      <a:pt x="1031" y="1870"/>
                    </a:cubicBezTo>
                    <a:cubicBezTo>
                      <a:pt x="571" y="1870"/>
                      <a:pt x="191" y="1490"/>
                      <a:pt x="191" y="1030"/>
                    </a:cubicBezTo>
                    <a:cubicBezTo>
                      <a:pt x="191" y="587"/>
                      <a:pt x="571" y="206"/>
                      <a:pt x="1031" y="206"/>
                    </a:cubicBezTo>
                    <a:close/>
                    <a:moveTo>
                      <a:pt x="1031" y="1"/>
                    </a:moveTo>
                    <a:cubicBezTo>
                      <a:pt x="460" y="1"/>
                      <a:pt x="1" y="476"/>
                      <a:pt x="1" y="1030"/>
                    </a:cubicBezTo>
                    <a:cubicBezTo>
                      <a:pt x="1" y="1616"/>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23"/>
              <p:cNvSpPr/>
              <p:nvPr/>
            </p:nvSpPr>
            <p:spPr>
              <a:xfrm>
                <a:off x="3826225" y="3771400"/>
                <a:ext cx="51525" cy="51525"/>
              </a:xfrm>
              <a:custGeom>
                <a:rect b="b" l="l" r="r" t="t"/>
                <a:pathLst>
                  <a:path extrusionOk="0" h="2061" w="2061">
                    <a:moveTo>
                      <a:pt x="1030" y="207"/>
                    </a:moveTo>
                    <a:cubicBezTo>
                      <a:pt x="1490" y="207"/>
                      <a:pt x="1870" y="587"/>
                      <a:pt x="1870" y="1031"/>
                    </a:cubicBezTo>
                    <a:cubicBezTo>
                      <a:pt x="1870" y="1490"/>
                      <a:pt x="1490" y="1870"/>
                      <a:pt x="1030" y="1870"/>
                    </a:cubicBezTo>
                    <a:cubicBezTo>
                      <a:pt x="587" y="1870"/>
                      <a:pt x="207" y="1490"/>
                      <a:pt x="207" y="1031"/>
                    </a:cubicBezTo>
                    <a:cubicBezTo>
                      <a:pt x="207" y="587"/>
                      <a:pt x="587" y="207"/>
                      <a:pt x="1030" y="207"/>
                    </a:cubicBezTo>
                    <a:close/>
                    <a:moveTo>
                      <a:pt x="1030" y="1"/>
                    </a:moveTo>
                    <a:cubicBezTo>
                      <a:pt x="460" y="1"/>
                      <a:pt x="1" y="476"/>
                      <a:pt x="1" y="1031"/>
                    </a:cubicBezTo>
                    <a:cubicBezTo>
                      <a:pt x="1" y="1617"/>
                      <a:pt x="476" y="2060"/>
                      <a:pt x="1030" y="2060"/>
                    </a:cubicBezTo>
                    <a:cubicBezTo>
                      <a:pt x="1585" y="2060"/>
                      <a:pt x="2060" y="1585"/>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23"/>
              <p:cNvSpPr/>
              <p:nvPr/>
            </p:nvSpPr>
            <p:spPr>
              <a:xfrm>
                <a:off x="3360850" y="3410200"/>
                <a:ext cx="51525" cy="51500"/>
              </a:xfrm>
              <a:custGeom>
                <a:rect b="b" l="l" r="r" t="t"/>
                <a:pathLst>
                  <a:path extrusionOk="0" h="2060" w="2061">
                    <a:moveTo>
                      <a:pt x="1030" y="190"/>
                    </a:moveTo>
                    <a:cubicBezTo>
                      <a:pt x="1490" y="190"/>
                      <a:pt x="1870" y="571"/>
                      <a:pt x="1870" y="1030"/>
                    </a:cubicBezTo>
                    <a:cubicBezTo>
                      <a:pt x="1870" y="1490"/>
                      <a:pt x="1490" y="1854"/>
                      <a:pt x="1030" y="1854"/>
                    </a:cubicBezTo>
                    <a:cubicBezTo>
                      <a:pt x="587" y="1854"/>
                      <a:pt x="207" y="1490"/>
                      <a:pt x="207" y="1030"/>
                    </a:cubicBezTo>
                    <a:cubicBezTo>
                      <a:pt x="207" y="571"/>
                      <a:pt x="587" y="190"/>
                      <a:pt x="1030" y="190"/>
                    </a:cubicBezTo>
                    <a:close/>
                    <a:moveTo>
                      <a:pt x="1030" y="0"/>
                    </a:moveTo>
                    <a:cubicBezTo>
                      <a:pt x="460" y="0"/>
                      <a:pt x="1" y="444"/>
                      <a:pt x="1" y="1030"/>
                    </a:cubicBezTo>
                    <a:cubicBezTo>
                      <a:pt x="1"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23"/>
              <p:cNvSpPr/>
              <p:nvPr/>
            </p:nvSpPr>
            <p:spPr>
              <a:xfrm>
                <a:off x="2442775" y="3353175"/>
                <a:ext cx="51525" cy="51500"/>
              </a:xfrm>
              <a:custGeom>
                <a:rect b="b" l="l" r="r" t="t"/>
                <a:pathLst>
                  <a:path extrusionOk="0" h="2060" w="2061">
                    <a:moveTo>
                      <a:pt x="1030" y="206"/>
                    </a:moveTo>
                    <a:cubicBezTo>
                      <a:pt x="1474" y="206"/>
                      <a:pt x="1854" y="570"/>
                      <a:pt x="1854" y="1030"/>
                    </a:cubicBezTo>
                    <a:cubicBezTo>
                      <a:pt x="1854" y="1489"/>
                      <a:pt x="1474" y="1869"/>
                      <a:pt x="1030" y="1869"/>
                    </a:cubicBezTo>
                    <a:cubicBezTo>
                      <a:pt x="571" y="1869"/>
                      <a:pt x="191" y="1489"/>
                      <a:pt x="191" y="1030"/>
                    </a:cubicBezTo>
                    <a:cubicBezTo>
                      <a:pt x="191" y="570"/>
                      <a:pt x="571" y="206"/>
                      <a:pt x="1030" y="206"/>
                    </a:cubicBezTo>
                    <a:close/>
                    <a:moveTo>
                      <a:pt x="1030" y="0"/>
                    </a:moveTo>
                    <a:cubicBezTo>
                      <a:pt x="444" y="0"/>
                      <a:pt x="0" y="475"/>
                      <a:pt x="0" y="1030"/>
                    </a:cubicBezTo>
                    <a:cubicBezTo>
                      <a:pt x="0" y="1600"/>
                      <a:pt x="476" y="2060"/>
                      <a:pt x="1030" y="2060"/>
                    </a:cubicBezTo>
                    <a:cubicBezTo>
                      <a:pt x="1585" y="2060"/>
                      <a:pt x="2028" y="1600"/>
                      <a:pt x="2060" y="1030"/>
                    </a:cubicBezTo>
                    <a:cubicBezTo>
                      <a:pt x="2060" y="459"/>
                      <a:pt x="1601"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23"/>
              <p:cNvSpPr/>
              <p:nvPr/>
            </p:nvSpPr>
            <p:spPr>
              <a:xfrm>
                <a:off x="2569525" y="3318300"/>
                <a:ext cx="51500" cy="51925"/>
              </a:xfrm>
              <a:custGeom>
                <a:rect b="b" l="l" r="r" t="t"/>
                <a:pathLst>
                  <a:path extrusionOk="0" h="2077" w="2060">
                    <a:moveTo>
                      <a:pt x="1030" y="223"/>
                    </a:moveTo>
                    <a:cubicBezTo>
                      <a:pt x="1473" y="223"/>
                      <a:pt x="1854" y="603"/>
                      <a:pt x="1854" y="1062"/>
                    </a:cubicBezTo>
                    <a:cubicBezTo>
                      <a:pt x="1854" y="1522"/>
                      <a:pt x="1473" y="1886"/>
                      <a:pt x="1030" y="1886"/>
                    </a:cubicBezTo>
                    <a:cubicBezTo>
                      <a:pt x="570" y="1886"/>
                      <a:pt x="190" y="1506"/>
                      <a:pt x="190" y="1062"/>
                    </a:cubicBezTo>
                    <a:cubicBezTo>
                      <a:pt x="190" y="603"/>
                      <a:pt x="570" y="223"/>
                      <a:pt x="1030" y="223"/>
                    </a:cubicBezTo>
                    <a:close/>
                    <a:moveTo>
                      <a:pt x="1030" y="1"/>
                    </a:moveTo>
                    <a:cubicBezTo>
                      <a:pt x="444" y="1"/>
                      <a:pt x="0" y="460"/>
                      <a:pt x="0" y="1046"/>
                    </a:cubicBezTo>
                    <a:cubicBezTo>
                      <a:pt x="0" y="1617"/>
                      <a:pt x="475" y="2076"/>
                      <a:pt x="1030" y="2076"/>
                    </a:cubicBezTo>
                    <a:cubicBezTo>
                      <a:pt x="1600" y="2076"/>
                      <a:pt x="2060" y="1617"/>
                      <a:pt x="2060" y="1046"/>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23"/>
              <p:cNvSpPr/>
              <p:nvPr/>
            </p:nvSpPr>
            <p:spPr>
              <a:xfrm>
                <a:off x="2634875" y="3515950"/>
                <a:ext cx="51500" cy="51500"/>
              </a:xfrm>
              <a:custGeom>
                <a:rect b="b" l="l" r="r" t="t"/>
                <a:pathLst>
                  <a:path extrusionOk="0" h="2060" w="2060">
                    <a:moveTo>
                      <a:pt x="1030" y="222"/>
                    </a:moveTo>
                    <a:cubicBezTo>
                      <a:pt x="1473" y="222"/>
                      <a:pt x="1854" y="586"/>
                      <a:pt x="1854" y="1062"/>
                    </a:cubicBezTo>
                    <a:cubicBezTo>
                      <a:pt x="1854" y="1505"/>
                      <a:pt x="1473" y="1886"/>
                      <a:pt x="1030" y="1886"/>
                    </a:cubicBezTo>
                    <a:cubicBezTo>
                      <a:pt x="570" y="1886"/>
                      <a:pt x="190" y="1505"/>
                      <a:pt x="190" y="1062"/>
                    </a:cubicBezTo>
                    <a:cubicBezTo>
                      <a:pt x="190" y="602"/>
                      <a:pt x="570" y="222"/>
                      <a:pt x="1030" y="222"/>
                    </a:cubicBezTo>
                    <a:close/>
                    <a:moveTo>
                      <a:pt x="1030" y="0"/>
                    </a:moveTo>
                    <a:cubicBezTo>
                      <a:pt x="444" y="0"/>
                      <a:pt x="0" y="476"/>
                      <a:pt x="0" y="1030"/>
                    </a:cubicBezTo>
                    <a:cubicBezTo>
                      <a:pt x="0" y="1616"/>
                      <a:pt x="475" y="2060"/>
                      <a:pt x="1030" y="2060"/>
                    </a:cubicBezTo>
                    <a:cubicBezTo>
                      <a:pt x="1600" y="2060"/>
                      <a:pt x="2060" y="1616"/>
                      <a:pt x="2044" y="1030"/>
                    </a:cubicBezTo>
                    <a:cubicBezTo>
                      <a:pt x="2044"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278" name="Google Shape;1278;p23"/>
            <p:cNvPicPr preferRelativeResize="0"/>
            <p:nvPr/>
          </p:nvPicPr>
          <p:blipFill>
            <a:blip r:embed="rId3">
              <a:alphaModFix amt="40000"/>
            </a:blip>
            <a:stretch>
              <a:fillRect/>
            </a:stretch>
          </p:blipFill>
          <p:spPr>
            <a:xfrm>
              <a:off x="598975" y="776550"/>
              <a:ext cx="1177350" cy="1177350"/>
            </a:xfrm>
            <a:prstGeom prst="rect">
              <a:avLst/>
            </a:prstGeom>
            <a:noFill/>
            <a:ln>
              <a:noFill/>
            </a:ln>
          </p:spPr>
        </p:pic>
        <p:pic>
          <p:nvPicPr>
            <p:cNvPr id="1279" name="Google Shape;1279;p23"/>
            <p:cNvPicPr preferRelativeResize="0"/>
            <p:nvPr/>
          </p:nvPicPr>
          <p:blipFill>
            <a:blip r:embed="rId3">
              <a:alphaModFix amt="40000"/>
            </a:blip>
            <a:stretch>
              <a:fillRect/>
            </a:stretch>
          </p:blipFill>
          <p:spPr>
            <a:xfrm>
              <a:off x="-367450" y="902925"/>
              <a:ext cx="1177350" cy="1177350"/>
            </a:xfrm>
            <a:prstGeom prst="rect">
              <a:avLst/>
            </a:prstGeom>
            <a:noFill/>
            <a:ln>
              <a:noFill/>
            </a:ln>
          </p:spPr>
        </p:pic>
      </p:grpSp>
      <p:sp>
        <p:nvSpPr>
          <p:cNvPr id="1280" name="Google Shape;1280;p23"/>
          <p:cNvSpPr txBox="1"/>
          <p:nvPr/>
        </p:nvSpPr>
        <p:spPr>
          <a:xfrm>
            <a:off x="2429925" y="2864475"/>
            <a:ext cx="4284000" cy="483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300"/>
              </a:spcBef>
              <a:spcAft>
                <a:spcPts val="0"/>
              </a:spcAft>
              <a:buNone/>
            </a:pPr>
            <a:r>
              <a:rPr lang="es-419" sz="1000">
                <a:solidFill>
                  <a:schemeClr val="dk1"/>
                </a:solidFill>
                <a:latin typeface="Saira"/>
                <a:ea typeface="Saira"/>
                <a:cs typeface="Saira"/>
                <a:sym typeface="Saira"/>
              </a:rPr>
              <a:t>CREDITS: This presentation template was created by </a:t>
            </a:r>
            <a:r>
              <a:rPr b="1" lang="es-419" sz="1000" u="sng">
                <a:solidFill>
                  <a:schemeClr val="dk1"/>
                </a:solidFill>
                <a:latin typeface="Saira"/>
                <a:ea typeface="Saira"/>
                <a:cs typeface="Saira"/>
                <a:sym typeface="Saira"/>
                <a:hlinkClick r:id="rId4">
                  <a:extLst>
                    <a:ext uri="{A12FA001-AC4F-418D-AE19-62706E023703}">
                      <ahyp:hlinkClr val="tx"/>
                    </a:ext>
                  </a:extLst>
                </a:hlinkClick>
              </a:rPr>
              <a:t>Slidesgo</a:t>
            </a:r>
            <a:r>
              <a:rPr lang="es-419" sz="1000">
                <a:solidFill>
                  <a:schemeClr val="dk1"/>
                </a:solidFill>
                <a:latin typeface="Saira"/>
                <a:ea typeface="Saira"/>
                <a:cs typeface="Saira"/>
                <a:sym typeface="Saira"/>
              </a:rPr>
              <a:t>, and includes icons by </a:t>
            </a:r>
            <a:r>
              <a:rPr b="1" lang="es-419" sz="1000" u="sng">
                <a:solidFill>
                  <a:schemeClr val="dk1"/>
                </a:solidFill>
                <a:latin typeface="Saira"/>
                <a:ea typeface="Saira"/>
                <a:cs typeface="Saira"/>
                <a:sym typeface="Saira"/>
                <a:hlinkClick r:id="rId5">
                  <a:extLst>
                    <a:ext uri="{A12FA001-AC4F-418D-AE19-62706E023703}">
                      <ahyp:hlinkClr val="tx"/>
                    </a:ext>
                  </a:extLst>
                </a:hlinkClick>
              </a:rPr>
              <a:t>Flaticon</a:t>
            </a:r>
            <a:r>
              <a:rPr b="1" lang="es-419" sz="1000">
                <a:solidFill>
                  <a:schemeClr val="dk1"/>
                </a:solidFill>
                <a:latin typeface="Saira"/>
                <a:ea typeface="Saira"/>
                <a:cs typeface="Saira"/>
                <a:sym typeface="Saira"/>
              </a:rPr>
              <a:t> </a:t>
            </a:r>
            <a:r>
              <a:rPr lang="es-419" sz="1000">
                <a:solidFill>
                  <a:schemeClr val="dk1"/>
                </a:solidFill>
                <a:latin typeface="Saira"/>
                <a:ea typeface="Saira"/>
                <a:cs typeface="Saira"/>
                <a:sym typeface="Saira"/>
              </a:rPr>
              <a:t>and infographics &amp; images by </a:t>
            </a:r>
            <a:r>
              <a:rPr b="1" lang="es-419" sz="1000" u="sng">
                <a:solidFill>
                  <a:schemeClr val="dk1"/>
                </a:solidFill>
                <a:latin typeface="Saira"/>
                <a:ea typeface="Saira"/>
                <a:cs typeface="Saira"/>
                <a:sym typeface="Saira"/>
                <a:hlinkClick r:id="rId6">
                  <a:extLst>
                    <a:ext uri="{A12FA001-AC4F-418D-AE19-62706E023703}">
                      <ahyp:hlinkClr val="tx"/>
                    </a:ext>
                  </a:extLst>
                </a:hlinkClick>
              </a:rPr>
              <a:t>Freepik</a:t>
            </a:r>
            <a:endParaRPr b="1" sz="1000" u="sng">
              <a:solidFill>
                <a:schemeClr val="dk1"/>
              </a:solidFill>
              <a:latin typeface="Saira"/>
              <a:ea typeface="Saira"/>
              <a:cs typeface="Saira"/>
              <a:sym typeface="Saira"/>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1281" name="Shape 1281"/>
        <p:cNvGrpSpPr/>
        <p:nvPr/>
      </p:nvGrpSpPr>
      <p:grpSpPr>
        <a:xfrm>
          <a:off x="0" y="0"/>
          <a:ext cx="0" cy="0"/>
          <a:chOff x="0" y="0"/>
          <a:chExt cx="0" cy="0"/>
        </a:xfrm>
      </p:grpSpPr>
      <p:pic>
        <p:nvPicPr>
          <p:cNvPr id="1282" name="Google Shape;1282;p24"/>
          <p:cNvPicPr preferRelativeResize="0"/>
          <p:nvPr/>
        </p:nvPicPr>
        <p:blipFill>
          <a:blip r:embed="rId2">
            <a:alphaModFix amt="20000"/>
          </a:blip>
          <a:stretch>
            <a:fillRect/>
          </a:stretch>
        </p:blipFill>
        <p:spPr>
          <a:xfrm>
            <a:off x="0" y="0"/>
            <a:ext cx="9144002" cy="5143500"/>
          </a:xfrm>
          <a:prstGeom prst="rect">
            <a:avLst/>
          </a:prstGeom>
          <a:noFill/>
          <a:ln>
            <a:noFill/>
          </a:ln>
        </p:spPr>
      </p:pic>
      <p:grpSp>
        <p:nvGrpSpPr>
          <p:cNvPr id="1283" name="Google Shape;1283;p24"/>
          <p:cNvGrpSpPr/>
          <p:nvPr/>
        </p:nvGrpSpPr>
        <p:grpSpPr>
          <a:xfrm>
            <a:off x="66900" y="3058850"/>
            <a:ext cx="1768875" cy="3126028"/>
            <a:chOff x="66900" y="3058850"/>
            <a:chExt cx="1768875" cy="3126028"/>
          </a:xfrm>
        </p:grpSpPr>
        <p:grpSp>
          <p:nvGrpSpPr>
            <p:cNvPr id="1284" name="Google Shape;1284;p24"/>
            <p:cNvGrpSpPr/>
            <p:nvPr/>
          </p:nvGrpSpPr>
          <p:grpSpPr>
            <a:xfrm>
              <a:off x="256564" y="3613234"/>
              <a:ext cx="1041216" cy="2571644"/>
              <a:chOff x="4709050" y="974800"/>
              <a:chExt cx="684425" cy="1690425"/>
            </a:xfrm>
          </p:grpSpPr>
          <p:sp>
            <p:nvSpPr>
              <p:cNvPr id="1285" name="Google Shape;1285;p24"/>
              <p:cNvSpPr/>
              <p:nvPr/>
            </p:nvSpPr>
            <p:spPr>
              <a:xfrm>
                <a:off x="4909450" y="1554625"/>
                <a:ext cx="445600" cy="869400"/>
              </a:xfrm>
              <a:custGeom>
                <a:rect b="b" l="l" r="r" t="t"/>
                <a:pathLst>
                  <a:path extrusionOk="0" h="34776" w="17824">
                    <a:moveTo>
                      <a:pt x="16303" y="1"/>
                    </a:moveTo>
                    <a:lnTo>
                      <a:pt x="13832" y="2377"/>
                    </a:lnTo>
                    <a:lnTo>
                      <a:pt x="9887" y="2377"/>
                    </a:lnTo>
                    <a:lnTo>
                      <a:pt x="8524" y="3645"/>
                    </a:lnTo>
                    <a:lnTo>
                      <a:pt x="8524" y="6829"/>
                    </a:lnTo>
                    <a:lnTo>
                      <a:pt x="7336" y="8001"/>
                    </a:lnTo>
                    <a:lnTo>
                      <a:pt x="7336" y="13895"/>
                    </a:lnTo>
                    <a:lnTo>
                      <a:pt x="48" y="21246"/>
                    </a:lnTo>
                    <a:lnTo>
                      <a:pt x="1" y="21262"/>
                    </a:lnTo>
                    <a:lnTo>
                      <a:pt x="1" y="29405"/>
                    </a:lnTo>
                    <a:lnTo>
                      <a:pt x="2583" y="31908"/>
                    </a:lnTo>
                    <a:lnTo>
                      <a:pt x="2583" y="34775"/>
                    </a:lnTo>
                    <a:lnTo>
                      <a:pt x="2773" y="34775"/>
                    </a:lnTo>
                    <a:lnTo>
                      <a:pt x="2773" y="31829"/>
                    </a:lnTo>
                    <a:lnTo>
                      <a:pt x="207" y="29325"/>
                    </a:lnTo>
                    <a:lnTo>
                      <a:pt x="207" y="21341"/>
                    </a:lnTo>
                    <a:lnTo>
                      <a:pt x="7526" y="13974"/>
                    </a:lnTo>
                    <a:lnTo>
                      <a:pt x="7526" y="8081"/>
                    </a:lnTo>
                    <a:lnTo>
                      <a:pt x="8714" y="6908"/>
                    </a:lnTo>
                    <a:lnTo>
                      <a:pt x="8714" y="3740"/>
                    </a:lnTo>
                    <a:lnTo>
                      <a:pt x="9966" y="2567"/>
                    </a:lnTo>
                    <a:lnTo>
                      <a:pt x="13911" y="2567"/>
                    </a:lnTo>
                    <a:lnTo>
                      <a:pt x="16382" y="191"/>
                    </a:lnTo>
                    <a:lnTo>
                      <a:pt x="17824" y="191"/>
                    </a:lnTo>
                    <a:lnTo>
                      <a:pt x="178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24"/>
              <p:cNvSpPr/>
              <p:nvPr/>
            </p:nvSpPr>
            <p:spPr>
              <a:xfrm>
                <a:off x="5210875" y="1019950"/>
                <a:ext cx="139425" cy="359250"/>
              </a:xfrm>
              <a:custGeom>
                <a:rect b="b" l="l" r="r" t="t"/>
                <a:pathLst>
                  <a:path extrusionOk="0" h="14370" w="5577">
                    <a:moveTo>
                      <a:pt x="2994" y="0"/>
                    </a:moveTo>
                    <a:lnTo>
                      <a:pt x="2994" y="1426"/>
                    </a:lnTo>
                    <a:lnTo>
                      <a:pt x="5371" y="3977"/>
                    </a:lnTo>
                    <a:lnTo>
                      <a:pt x="5371" y="6290"/>
                    </a:lnTo>
                    <a:lnTo>
                      <a:pt x="4579" y="7240"/>
                    </a:lnTo>
                    <a:lnTo>
                      <a:pt x="4579" y="11280"/>
                    </a:lnTo>
                    <a:lnTo>
                      <a:pt x="3153" y="12864"/>
                    </a:lnTo>
                    <a:lnTo>
                      <a:pt x="1378" y="12864"/>
                    </a:lnTo>
                    <a:lnTo>
                      <a:pt x="0" y="14243"/>
                    </a:lnTo>
                    <a:lnTo>
                      <a:pt x="143" y="14370"/>
                    </a:lnTo>
                    <a:lnTo>
                      <a:pt x="1458" y="13070"/>
                    </a:lnTo>
                    <a:lnTo>
                      <a:pt x="3264" y="13070"/>
                    </a:lnTo>
                    <a:lnTo>
                      <a:pt x="4785" y="11359"/>
                    </a:lnTo>
                    <a:lnTo>
                      <a:pt x="4785" y="7320"/>
                    </a:lnTo>
                    <a:lnTo>
                      <a:pt x="5577" y="6369"/>
                    </a:lnTo>
                    <a:lnTo>
                      <a:pt x="5577" y="3898"/>
                    </a:lnTo>
                    <a:lnTo>
                      <a:pt x="3200" y="1363"/>
                    </a:lnTo>
                    <a:lnTo>
                      <a:pt x="320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p24"/>
              <p:cNvSpPr/>
              <p:nvPr/>
            </p:nvSpPr>
            <p:spPr>
              <a:xfrm>
                <a:off x="4850050" y="1150250"/>
                <a:ext cx="460650" cy="1218325"/>
              </a:xfrm>
              <a:custGeom>
                <a:rect b="b" l="l" r="r" t="t"/>
                <a:pathLst>
                  <a:path extrusionOk="0" h="48733" w="18426">
                    <a:moveTo>
                      <a:pt x="17031" y="0"/>
                    </a:moveTo>
                    <a:lnTo>
                      <a:pt x="17031" y="919"/>
                    </a:lnTo>
                    <a:lnTo>
                      <a:pt x="18220" y="2187"/>
                    </a:lnTo>
                    <a:lnTo>
                      <a:pt x="18220" y="5593"/>
                    </a:lnTo>
                    <a:lnTo>
                      <a:pt x="17111" y="6860"/>
                    </a:lnTo>
                    <a:lnTo>
                      <a:pt x="15194" y="6860"/>
                    </a:lnTo>
                    <a:lnTo>
                      <a:pt x="12358" y="9633"/>
                    </a:lnTo>
                    <a:lnTo>
                      <a:pt x="10124" y="9633"/>
                    </a:lnTo>
                    <a:lnTo>
                      <a:pt x="6940" y="12754"/>
                    </a:lnTo>
                    <a:lnTo>
                      <a:pt x="6940" y="30941"/>
                    </a:lnTo>
                    <a:lnTo>
                      <a:pt x="1" y="37643"/>
                    </a:lnTo>
                    <a:lnTo>
                      <a:pt x="1" y="45706"/>
                    </a:lnTo>
                    <a:lnTo>
                      <a:pt x="2900" y="48685"/>
                    </a:lnTo>
                    <a:lnTo>
                      <a:pt x="4357" y="48732"/>
                    </a:lnTo>
                    <a:lnTo>
                      <a:pt x="1189" y="45627"/>
                    </a:lnTo>
                    <a:lnTo>
                      <a:pt x="1189" y="37722"/>
                    </a:lnTo>
                    <a:lnTo>
                      <a:pt x="7922" y="31020"/>
                    </a:lnTo>
                    <a:lnTo>
                      <a:pt x="7922" y="13182"/>
                    </a:lnTo>
                    <a:lnTo>
                      <a:pt x="8952" y="12215"/>
                    </a:lnTo>
                    <a:lnTo>
                      <a:pt x="10900" y="12215"/>
                    </a:lnTo>
                    <a:lnTo>
                      <a:pt x="10900" y="12009"/>
                    </a:lnTo>
                    <a:lnTo>
                      <a:pt x="8872" y="12009"/>
                    </a:lnTo>
                    <a:lnTo>
                      <a:pt x="7732" y="13086"/>
                    </a:lnTo>
                    <a:lnTo>
                      <a:pt x="7732" y="30941"/>
                    </a:lnTo>
                    <a:lnTo>
                      <a:pt x="999" y="37643"/>
                    </a:lnTo>
                    <a:lnTo>
                      <a:pt x="999" y="45706"/>
                    </a:lnTo>
                    <a:lnTo>
                      <a:pt x="3866" y="48526"/>
                    </a:lnTo>
                    <a:lnTo>
                      <a:pt x="2995" y="48495"/>
                    </a:lnTo>
                    <a:lnTo>
                      <a:pt x="207" y="45627"/>
                    </a:lnTo>
                    <a:lnTo>
                      <a:pt x="207" y="37722"/>
                    </a:lnTo>
                    <a:lnTo>
                      <a:pt x="7130" y="31020"/>
                    </a:lnTo>
                    <a:lnTo>
                      <a:pt x="7130" y="12833"/>
                    </a:lnTo>
                    <a:lnTo>
                      <a:pt x="10203" y="9839"/>
                    </a:lnTo>
                    <a:lnTo>
                      <a:pt x="12437" y="9839"/>
                    </a:lnTo>
                    <a:lnTo>
                      <a:pt x="15273" y="7066"/>
                    </a:lnTo>
                    <a:lnTo>
                      <a:pt x="17221" y="7066"/>
                    </a:lnTo>
                    <a:lnTo>
                      <a:pt x="18425" y="5672"/>
                    </a:lnTo>
                    <a:lnTo>
                      <a:pt x="18425" y="2108"/>
                    </a:lnTo>
                    <a:lnTo>
                      <a:pt x="17237" y="840"/>
                    </a:lnTo>
                    <a:lnTo>
                      <a:pt x="1723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24"/>
              <p:cNvSpPr/>
              <p:nvPr/>
            </p:nvSpPr>
            <p:spPr>
              <a:xfrm>
                <a:off x="4830250" y="1265900"/>
                <a:ext cx="383425" cy="1145050"/>
              </a:xfrm>
              <a:custGeom>
                <a:rect b="b" l="l" r="r" t="t"/>
                <a:pathLst>
                  <a:path extrusionOk="0" h="45802" w="15337">
                    <a:moveTo>
                      <a:pt x="15193" y="1"/>
                    </a:moveTo>
                    <a:lnTo>
                      <a:pt x="12041" y="3232"/>
                    </a:lnTo>
                    <a:lnTo>
                      <a:pt x="5529" y="3232"/>
                    </a:lnTo>
                    <a:lnTo>
                      <a:pt x="4563" y="4199"/>
                    </a:lnTo>
                    <a:lnTo>
                      <a:pt x="4563" y="8080"/>
                    </a:lnTo>
                    <a:lnTo>
                      <a:pt x="6939" y="10441"/>
                    </a:lnTo>
                    <a:lnTo>
                      <a:pt x="6939" y="25903"/>
                    </a:lnTo>
                    <a:lnTo>
                      <a:pt x="0" y="32731"/>
                    </a:lnTo>
                    <a:lnTo>
                      <a:pt x="0" y="43980"/>
                    </a:lnTo>
                    <a:lnTo>
                      <a:pt x="1806" y="45801"/>
                    </a:lnTo>
                    <a:lnTo>
                      <a:pt x="1949" y="45675"/>
                    </a:lnTo>
                    <a:lnTo>
                      <a:pt x="206" y="43900"/>
                    </a:lnTo>
                    <a:lnTo>
                      <a:pt x="206" y="32811"/>
                    </a:lnTo>
                    <a:lnTo>
                      <a:pt x="7130" y="25982"/>
                    </a:lnTo>
                    <a:lnTo>
                      <a:pt x="7130" y="10362"/>
                    </a:lnTo>
                    <a:lnTo>
                      <a:pt x="4753" y="8001"/>
                    </a:lnTo>
                    <a:lnTo>
                      <a:pt x="4753" y="4278"/>
                    </a:lnTo>
                    <a:lnTo>
                      <a:pt x="5609" y="3423"/>
                    </a:lnTo>
                    <a:lnTo>
                      <a:pt x="12120" y="3423"/>
                    </a:lnTo>
                    <a:lnTo>
                      <a:pt x="15336" y="143"/>
                    </a:lnTo>
                    <a:lnTo>
                      <a:pt x="1519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24"/>
              <p:cNvSpPr/>
              <p:nvPr/>
            </p:nvSpPr>
            <p:spPr>
              <a:xfrm>
                <a:off x="4810450" y="1204500"/>
                <a:ext cx="386175" cy="1412000"/>
              </a:xfrm>
              <a:custGeom>
                <a:rect b="b" l="l" r="r" t="t"/>
                <a:pathLst>
                  <a:path extrusionOk="0" h="56480" w="15447">
                    <a:moveTo>
                      <a:pt x="15257" y="1"/>
                    </a:moveTo>
                    <a:lnTo>
                      <a:pt x="15257" y="1649"/>
                    </a:lnTo>
                    <a:lnTo>
                      <a:pt x="11993" y="4896"/>
                    </a:lnTo>
                    <a:lnTo>
                      <a:pt x="5498" y="4896"/>
                    </a:lnTo>
                    <a:lnTo>
                      <a:pt x="4357" y="5831"/>
                    </a:lnTo>
                    <a:lnTo>
                      <a:pt x="4357" y="11107"/>
                    </a:lnTo>
                    <a:lnTo>
                      <a:pt x="6733" y="13451"/>
                    </a:lnTo>
                    <a:lnTo>
                      <a:pt x="6733" y="27805"/>
                    </a:lnTo>
                    <a:lnTo>
                      <a:pt x="0" y="34633"/>
                    </a:lnTo>
                    <a:lnTo>
                      <a:pt x="0" y="56480"/>
                    </a:lnTo>
                    <a:lnTo>
                      <a:pt x="206" y="56480"/>
                    </a:lnTo>
                    <a:lnTo>
                      <a:pt x="206" y="34712"/>
                    </a:lnTo>
                    <a:lnTo>
                      <a:pt x="6939" y="27884"/>
                    </a:lnTo>
                    <a:lnTo>
                      <a:pt x="6939" y="13372"/>
                    </a:lnTo>
                    <a:lnTo>
                      <a:pt x="4563" y="11012"/>
                    </a:lnTo>
                    <a:lnTo>
                      <a:pt x="4563" y="5910"/>
                    </a:lnTo>
                    <a:lnTo>
                      <a:pt x="5577" y="5086"/>
                    </a:lnTo>
                    <a:lnTo>
                      <a:pt x="12056" y="5086"/>
                    </a:lnTo>
                    <a:lnTo>
                      <a:pt x="15447" y="1728"/>
                    </a:lnTo>
                    <a:lnTo>
                      <a:pt x="154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24"/>
              <p:cNvSpPr/>
              <p:nvPr/>
            </p:nvSpPr>
            <p:spPr>
              <a:xfrm>
                <a:off x="4746675" y="1534825"/>
                <a:ext cx="192525" cy="533125"/>
              </a:xfrm>
              <a:custGeom>
                <a:rect b="b" l="l" r="r" t="t"/>
                <a:pathLst>
                  <a:path extrusionOk="0" h="21325" w="7701">
                    <a:moveTo>
                      <a:pt x="6322" y="1"/>
                    </a:moveTo>
                    <a:lnTo>
                      <a:pt x="6322" y="5482"/>
                    </a:lnTo>
                    <a:lnTo>
                      <a:pt x="5435" y="6670"/>
                    </a:lnTo>
                    <a:lnTo>
                      <a:pt x="5593" y="6797"/>
                    </a:lnTo>
                    <a:lnTo>
                      <a:pt x="6512" y="5546"/>
                    </a:lnTo>
                    <a:lnTo>
                      <a:pt x="6512" y="460"/>
                    </a:lnTo>
                    <a:lnTo>
                      <a:pt x="7510" y="1363"/>
                    </a:lnTo>
                    <a:lnTo>
                      <a:pt x="7510" y="7637"/>
                    </a:lnTo>
                    <a:lnTo>
                      <a:pt x="5530" y="9665"/>
                    </a:lnTo>
                    <a:lnTo>
                      <a:pt x="5530" y="11090"/>
                    </a:lnTo>
                    <a:lnTo>
                      <a:pt x="6322" y="11978"/>
                    </a:lnTo>
                    <a:lnTo>
                      <a:pt x="6322" y="14592"/>
                    </a:lnTo>
                    <a:lnTo>
                      <a:pt x="1" y="21182"/>
                    </a:lnTo>
                    <a:lnTo>
                      <a:pt x="159" y="21325"/>
                    </a:lnTo>
                    <a:lnTo>
                      <a:pt x="6512" y="14671"/>
                    </a:lnTo>
                    <a:lnTo>
                      <a:pt x="6512" y="11914"/>
                    </a:lnTo>
                    <a:lnTo>
                      <a:pt x="5720" y="11011"/>
                    </a:lnTo>
                    <a:lnTo>
                      <a:pt x="5720" y="9760"/>
                    </a:lnTo>
                    <a:lnTo>
                      <a:pt x="7700" y="7716"/>
                    </a:lnTo>
                    <a:lnTo>
                      <a:pt x="7700" y="1284"/>
                    </a:lnTo>
                    <a:lnTo>
                      <a:pt x="63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24"/>
              <p:cNvSpPr/>
              <p:nvPr/>
            </p:nvSpPr>
            <p:spPr>
              <a:xfrm>
                <a:off x="4780750" y="1797025"/>
                <a:ext cx="168350" cy="692350"/>
              </a:xfrm>
              <a:custGeom>
                <a:rect b="b" l="l" r="r" t="t"/>
                <a:pathLst>
                  <a:path extrusionOk="0" h="27694" w="6734">
                    <a:moveTo>
                      <a:pt x="6543" y="0"/>
                    </a:moveTo>
                    <a:lnTo>
                      <a:pt x="6543" y="4040"/>
                    </a:lnTo>
                    <a:lnTo>
                      <a:pt x="0" y="10663"/>
                    </a:lnTo>
                    <a:lnTo>
                      <a:pt x="0" y="27693"/>
                    </a:lnTo>
                    <a:lnTo>
                      <a:pt x="206" y="27693"/>
                    </a:lnTo>
                    <a:lnTo>
                      <a:pt x="206" y="10742"/>
                    </a:lnTo>
                    <a:lnTo>
                      <a:pt x="6733" y="4151"/>
                    </a:lnTo>
                    <a:lnTo>
                      <a:pt x="67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24"/>
              <p:cNvSpPr/>
              <p:nvPr/>
            </p:nvSpPr>
            <p:spPr>
              <a:xfrm>
                <a:off x="5346725" y="1534425"/>
                <a:ext cx="46750" cy="46375"/>
              </a:xfrm>
              <a:custGeom>
                <a:rect b="b" l="l" r="r" t="t"/>
                <a:pathLst>
                  <a:path extrusionOk="0" h="1855" w="1870">
                    <a:moveTo>
                      <a:pt x="935" y="1"/>
                    </a:moveTo>
                    <a:cubicBezTo>
                      <a:pt x="412" y="1"/>
                      <a:pt x="0" y="413"/>
                      <a:pt x="0" y="920"/>
                    </a:cubicBezTo>
                    <a:cubicBezTo>
                      <a:pt x="0" y="1442"/>
                      <a:pt x="412" y="1854"/>
                      <a:pt x="935" y="1854"/>
                    </a:cubicBezTo>
                    <a:cubicBezTo>
                      <a:pt x="1442" y="1854"/>
                      <a:pt x="1870" y="1442"/>
                      <a:pt x="1870" y="920"/>
                    </a:cubicBezTo>
                    <a:cubicBezTo>
                      <a:pt x="1870"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p24"/>
              <p:cNvSpPr/>
              <p:nvPr/>
            </p:nvSpPr>
            <p:spPr>
              <a:xfrm>
                <a:off x="5262750" y="974800"/>
                <a:ext cx="46375" cy="46350"/>
              </a:xfrm>
              <a:custGeom>
                <a:rect b="b" l="l" r="r" t="t"/>
                <a:pathLst>
                  <a:path extrusionOk="0" h="1854" w="1855">
                    <a:moveTo>
                      <a:pt x="919" y="0"/>
                    </a:moveTo>
                    <a:cubicBezTo>
                      <a:pt x="412" y="0"/>
                      <a:pt x="1" y="412"/>
                      <a:pt x="1" y="935"/>
                    </a:cubicBezTo>
                    <a:cubicBezTo>
                      <a:pt x="1" y="1442"/>
                      <a:pt x="412" y="1854"/>
                      <a:pt x="919" y="1854"/>
                    </a:cubicBezTo>
                    <a:cubicBezTo>
                      <a:pt x="1442" y="1854"/>
                      <a:pt x="1854" y="1442"/>
                      <a:pt x="1854" y="935"/>
                    </a:cubicBezTo>
                    <a:cubicBezTo>
                      <a:pt x="1854" y="412"/>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24"/>
              <p:cNvSpPr/>
              <p:nvPr/>
            </p:nvSpPr>
            <p:spPr>
              <a:xfrm>
                <a:off x="4861525" y="2390725"/>
                <a:ext cx="46775" cy="46375"/>
              </a:xfrm>
              <a:custGeom>
                <a:rect b="b" l="l" r="r" t="t"/>
                <a:pathLst>
                  <a:path extrusionOk="0" h="1855" w="1871">
                    <a:moveTo>
                      <a:pt x="936" y="1"/>
                    </a:moveTo>
                    <a:cubicBezTo>
                      <a:pt x="413" y="1"/>
                      <a:pt x="1" y="412"/>
                      <a:pt x="1" y="935"/>
                    </a:cubicBezTo>
                    <a:cubicBezTo>
                      <a:pt x="1" y="1442"/>
                      <a:pt x="413" y="1854"/>
                      <a:pt x="936" y="1854"/>
                    </a:cubicBezTo>
                    <a:cubicBezTo>
                      <a:pt x="1443" y="1854"/>
                      <a:pt x="1870" y="1442"/>
                      <a:pt x="1870" y="935"/>
                    </a:cubicBezTo>
                    <a:cubicBezTo>
                      <a:pt x="1870" y="412"/>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5" name="Google Shape;1295;p24"/>
              <p:cNvSpPr/>
              <p:nvPr/>
            </p:nvSpPr>
            <p:spPr>
              <a:xfrm>
                <a:off x="4920950" y="1772075"/>
                <a:ext cx="46750" cy="46350"/>
              </a:xfrm>
              <a:custGeom>
                <a:rect b="b" l="l" r="r" t="t"/>
                <a:pathLst>
                  <a:path extrusionOk="0" h="1854" w="1870">
                    <a:moveTo>
                      <a:pt x="935" y="0"/>
                    </a:moveTo>
                    <a:cubicBezTo>
                      <a:pt x="412" y="0"/>
                      <a:pt x="0" y="412"/>
                      <a:pt x="0" y="919"/>
                    </a:cubicBezTo>
                    <a:cubicBezTo>
                      <a:pt x="0" y="1442"/>
                      <a:pt x="412" y="1854"/>
                      <a:pt x="935" y="1854"/>
                    </a:cubicBezTo>
                    <a:cubicBezTo>
                      <a:pt x="1442" y="1854"/>
                      <a:pt x="1870" y="1442"/>
                      <a:pt x="1870" y="919"/>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24"/>
              <p:cNvSpPr/>
              <p:nvPr/>
            </p:nvSpPr>
            <p:spPr>
              <a:xfrm>
                <a:off x="4709050" y="2059225"/>
                <a:ext cx="46375" cy="46350"/>
              </a:xfrm>
              <a:custGeom>
                <a:rect b="b" l="l" r="r" t="t"/>
                <a:pathLst>
                  <a:path extrusionOk="0" h="1854" w="1855">
                    <a:moveTo>
                      <a:pt x="935" y="0"/>
                    </a:moveTo>
                    <a:cubicBezTo>
                      <a:pt x="413" y="0"/>
                      <a:pt x="1" y="412"/>
                      <a:pt x="1" y="919"/>
                    </a:cubicBezTo>
                    <a:cubicBezTo>
                      <a:pt x="1" y="1442"/>
                      <a:pt x="413"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24"/>
              <p:cNvSpPr/>
              <p:nvPr/>
            </p:nvSpPr>
            <p:spPr>
              <a:xfrm>
                <a:off x="5109075" y="1435425"/>
                <a:ext cx="46775" cy="46350"/>
              </a:xfrm>
              <a:custGeom>
                <a:rect b="b" l="l" r="r" t="t"/>
                <a:pathLst>
                  <a:path extrusionOk="0" h="1854" w="1871">
                    <a:moveTo>
                      <a:pt x="935" y="0"/>
                    </a:moveTo>
                    <a:cubicBezTo>
                      <a:pt x="413" y="0"/>
                      <a:pt x="1" y="412"/>
                      <a:pt x="1" y="919"/>
                    </a:cubicBezTo>
                    <a:cubicBezTo>
                      <a:pt x="1" y="1442"/>
                      <a:pt x="413" y="1854"/>
                      <a:pt x="935" y="1854"/>
                    </a:cubicBezTo>
                    <a:cubicBezTo>
                      <a:pt x="1442" y="1854"/>
                      <a:pt x="1870" y="1442"/>
                      <a:pt x="1870" y="919"/>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24"/>
              <p:cNvSpPr/>
              <p:nvPr/>
            </p:nvSpPr>
            <p:spPr>
              <a:xfrm>
                <a:off x="5188300" y="1360950"/>
                <a:ext cx="46750" cy="46375"/>
              </a:xfrm>
              <a:custGeom>
                <a:rect b="b" l="l" r="r" t="t"/>
                <a:pathLst>
                  <a:path extrusionOk="0" h="1855" w="1870">
                    <a:moveTo>
                      <a:pt x="935" y="1"/>
                    </a:moveTo>
                    <a:cubicBezTo>
                      <a:pt x="412" y="1"/>
                      <a:pt x="0" y="413"/>
                      <a:pt x="0" y="935"/>
                    </a:cubicBezTo>
                    <a:cubicBezTo>
                      <a:pt x="0" y="1442"/>
                      <a:pt x="412" y="1854"/>
                      <a:pt x="935" y="1854"/>
                    </a:cubicBezTo>
                    <a:cubicBezTo>
                      <a:pt x="1442" y="1854"/>
                      <a:pt x="1870" y="1442"/>
                      <a:pt x="1870" y="935"/>
                    </a:cubicBezTo>
                    <a:cubicBezTo>
                      <a:pt x="1870"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24"/>
              <p:cNvSpPr/>
              <p:nvPr/>
            </p:nvSpPr>
            <p:spPr>
              <a:xfrm>
                <a:off x="5250075" y="1101150"/>
                <a:ext cx="51525" cy="51500"/>
              </a:xfrm>
              <a:custGeom>
                <a:rect b="b" l="l" r="r" t="t"/>
                <a:pathLst>
                  <a:path extrusionOk="0" h="2060" w="2061">
                    <a:moveTo>
                      <a:pt x="1062" y="190"/>
                    </a:moveTo>
                    <a:cubicBezTo>
                      <a:pt x="1506" y="190"/>
                      <a:pt x="1886" y="570"/>
                      <a:pt x="1886" y="1030"/>
                    </a:cubicBezTo>
                    <a:cubicBezTo>
                      <a:pt x="1886" y="1489"/>
                      <a:pt x="1506" y="1854"/>
                      <a:pt x="1062" y="1854"/>
                    </a:cubicBezTo>
                    <a:cubicBezTo>
                      <a:pt x="603" y="1854"/>
                      <a:pt x="222" y="1489"/>
                      <a:pt x="222" y="1030"/>
                    </a:cubicBezTo>
                    <a:cubicBezTo>
                      <a:pt x="222" y="570"/>
                      <a:pt x="587" y="222"/>
                      <a:pt x="1062" y="190"/>
                    </a:cubicBezTo>
                    <a:close/>
                    <a:moveTo>
                      <a:pt x="1030" y="0"/>
                    </a:moveTo>
                    <a:cubicBezTo>
                      <a:pt x="460" y="0"/>
                      <a:pt x="1" y="475"/>
                      <a:pt x="1" y="1030"/>
                    </a:cubicBezTo>
                    <a:cubicBezTo>
                      <a:pt x="1" y="1600"/>
                      <a:pt x="476" y="2060"/>
                      <a:pt x="1030" y="2060"/>
                    </a:cubicBezTo>
                    <a:cubicBezTo>
                      <a:pt x="1616" y="2060"/>
                      <a:pt x="2060" y="1584"/>
                      <a:pt x="2060" y="1030"/>
                    </a:cubicBezTo>
                    <a:cubicBezTo>
                      <a:pt x="2060" y="475"/>
                      <a:pt x="1616" y="16"/>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0" name="Google Shape;1300;p24"/>
              <p:cNvSpPr/>
              <p:nvPr/>
            </p:nvSpPr>
            <p:spPr>
              <a:xfrm>
                <a:off x="5166100" y="1155400"/>
                <a:ext cx="51525" cy="51500"/>
              </a:xfrm>
              <a:custGeom>
                <a:rect b="b" l="l" r="r" t="t"/>
                <a:pathLst>
                  <a:path extrusionOk="0" h="2060" w="2061">
                    <a:moveTo>
                      <a:pt x="1047" y="206"/>
                    </a:moveTo>
                    <a:cubicBezTo>
                      <a:pt x="1506" y="206"/>
                      <a:pt x="1886" y="587"/>
                      <a:pt x="1886" y="1030"/>
                    </a:cubicBezTo>
                    <a:cubicBezTo>
                      <a:pt x="1886" y="1490"/>
                      <a:pt x="1506" y="1870"/>
                      <a:pt x="1047" y="1870"/>
                    </a:cubicBezTo>
                    <a:cubicBezTo>
                      <a:pt x="587" y="1870"/>
                      <a:pt x="207" y="1490"/>
                      <a:pt x="207" y="1030"/>
                    </a:cubicBezTo>
                    <a:cubicBezTo>
                      <a:pt x="207" y="587"/>
                      <a:pt x="571" y="222"/>
                      <a:pt x="1047" y="206"/>
                    </a:cubicBezTo>
                    <a:close/>
                    <a:moveTo>
                      <a:pt x="1031" y="0"/>
                    </a:moveTo>
                    <a:cubicBezTo>
                      <a:pt x="445" y="0"/>
                      <a:pt x="1" y="476"/>
                      <a:pt x="1" y="1030"/>
                    </a:cubicBezTo>
                    <a:cubicBezTo>
                      <a:pt x="1" y="1601"/>
                      <a:pt x="476" y="2060"/>
                      <a:pt x="1031" y="2060"/>
                    </a:cubicBezTo>
                    <a:cubicBezTo>
                      <a:pt x="1601" y="2060"/>
                      <a:pt x="2060" y="1585"/>
                      <a:pt x="2060" y="1030"/>
                    </a:cubicBezTo>
                    <a:cubicBezTo>
                      <a:pt x="2060" y="476"/>
                      <a:pt x="1601" y="32"/>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p24"/>
              <p:cNvSpPr/>
              <p:nvPr/>
            </p:nvSpPr>
            <p:spPr>
              <a:xfrm>
                <a:off x="5205725" y="1229850"/>
                <a:ext cx="51500" cy="51525"/>
              </a:xfrm>
              <a:custGeom>
                <a:rect b="b" l="l" r="r" t="t"/>
                <a:pathLst>
                  <a:path extrusionOk="0" h="2061" w="2060">
                    <a:moveTo>
                      <a:pt x="1046" y="191"/>
                    </a:moveTo>
                    <a:cubicBezTo>
                      <a:pt x="1505" y="191"/>
                      <a:pt x="1885" y="571"/>
                      <a:pt x="1885" y="1031"/>
                    </a:cubicBezTo>
                    <a:cubicBezTo>
                      <a:pt x="1885" y="1490"/>
                      <a:pt x="1505" y="1854"/>
                      <a:pt x="1046" y="1854"/>
                    </a:cubicBezTo>
                    <a:cubicBezTo>
                      <a:pt x="586" y="1854"/>
                      <a:pt x="206" y="1490"/>
                      <a:pt x="206" y="1031"/>
                    </a:cubicBezTo>
                    <a:cubicBezTo>
                      <a:pt x="206" y="571"/>
                      <a:pt x="571" y="223"/>
                      <a:pt x="1046" y="191"/>
                    </a:cubicBezTo>
                    <a:close/>
                    <a:moveTo>
                      <a:pt x="1030" y="1"/>
                    </a:moveTo>
                    <a:cubicBezTo>
                      <a:pt x="444" y="1"/>
                      <a:pt x="0" y="476"/>
                      <a:pt x="0" y="1031"/>
                    </a:cubicBezTo>
                    <a:cubicBezTo>
                      <a:pt x="0" y="1601"/>
                      <a:pt x="475" y="2060"/>
                      <a:pt x="1030" y="2060"/>
                    </a:cubicBezTo>
                    <a:cubicBezTo>
                      <a:pt x="1600" y="2060"/>
                      <a:pt x="2060" y="1585"/>
                      <a:pt x="2060" y="1031"/>
                    </a:cubicBezTo>
                    <a:cubicBezTo>
                      <a:pt x="2060" y="476"/>
                      <a:pt x="1600" y="17"/>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24"/>
              <p:cNvSpPr/>
              <p:nvPr/>
            </p:nvSpPr>
            <p:spPr>
              <a:xfrm>
                <a:off x="4844100" y="1695225"/>
                <a:ext cx="51525" cy="51525"/>
              </a:xfrm>
              <a:custGeom>
                <a:rect b="b" l="l" r="r" t="t"/>
                <a:pathLst>
                  <a:path extrusionOk="0" h="2061" w="2061">
                    <a:moveTo>
                      <a:pt x="1062" y="191"/>
                    </a:moveTo>
                    <a:cubicBezTo>
                      <a:pt x="1506" y="191"/>
                      <a:pt x="1886" y="571"/>
                      <a:pt x="1886" y="1031"/>
                    </a:cubicBezTo>
                    <a:cubicBezTo>
                      <a:pt x="1886" y="1490"/>
                      <a:pt x="1506" y="1854"/>
                      <a:pt x="1062" y="1854"/>
                    </a:cubicBezTo>
                    <a:cubicBezTo>
                      <a:pt x="603" y="1854"/>
                      <a:pt x="223" y="1490"/>
                      <a:pt x="223" y="1031"/>
                    </a:cubicBezTo>
                    <a:cubicBezTo>
                      <a:pt x="223" y="571"/>
                      <a:pt x="587" y="207"/>
                      <a:pt x="1062" y="191"/>
                    </a:cubicBezTo>
                    <a:close/>
                    <a:moveTo>
                      <a:pt x="1031" y="1"/>
                    </a:moveTo>
                    <a:cubicBezTo>
                      <a:pt x="460" y="1"/>
                      <a:pt x="1" y="476"/>
                      <a:pt x="1" y="1031"/>
                    </a:cubicBezTo>
                    <a:cubicBezTo>
                      <a:pt x="1" y="1601"/>
                      <a:pt x="476" y="2060"/>
                      <a:pt x="1031" y="2060"/>
                    </a:cubicBezTo>
                    <a:cubicBezTo>
                      <a:pt x="1617" y="2060"/>
                      <a:pt x="2060" y="1585"/>
                      <a:pt x="2060" y="1031"/>
                    </a:cubicBezTo>
                    <a:cubicBezTo>
                      <a:pt x="2060" y="476"/>
                      <a:pt x="1601" y="17"/>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3" name="Google Shape;1303;p24"/>
              <p:cNvSpPr/>
              <p:nvPr/>
            </p:nvSpPr>
            <p:spPr>
              <a:xfrm>
                <a:off x="4787075" y="2613700"/>
                <a:ext cx="51900" cy="51525"/>
              </a:xfrm>
              <a:custGeom>
                <a:rect b="b" l="l" r="r" t="t"/>
                <a:pathLst>
                  <a:path extrusionOk="0" h="2061" w="2076">
                    <a:moveTo>
                      <a:pt x="1062" y="191"/>
                    </a:moveTo>
                    <a:cubicBezTo>
                      <a:pt x="1521" y="191"/>
                      <a:pt x="1886" y="571"/>
                      <a:pt x="1886" y="1031"/>
                    </a:cubicBezTo>
                    <a:cubicBezTo>
                      <a:pt x="1886" y="1474"/>
                      <a:pt x="1506" y="1854"/>
                      <a:pt x="1062" y="1854"/>
                    </a:cubicBezTo>
                    <a:cubicBezTo>
                      <a:pt x="603" y="1854"/>
                      <a:pt x="222" y="1474"/>
                      <a:pt x="222" y="1031"/>
                    </a:cubicBezTo>
                    <a:cubicBezTo>
                      <a:pt x="222" y="587"/>
                      <a:pt x="587" y="207"/>
                      <a:pt x="1062" y="191"/>
                    </a:cubicBezTo>
                    <a:close/>
                    <a:moveTo>
                      <a:pt x="1046" y="1"/>
                    </a:moveTo>
                    <a:cubicBezTo>
                      <a:pt x="460" y="1"/>
                      <a:pt x="1" y="476"/>
                      <a:pt x="1" y="1031"/>
                    </a:cubicBezTo>
                    <a:cubicBezTo>
                      <a:pt x="1" y="1601"/>
                      <a:pt x="492" y="2060"/>
                      <a:pt x="1046" y="2060"/>
                    </a:cubicBezTo>
                    <a:cubicBezTo>
                      <a:pt x="1617" y="2060"/>
                      <a:pt x="2076" y="1585"/>
                      <a:pt x="2076" y="1031"/>
                    </a:cubicBezTo>
                    <a:cubicBezTo>
                      <a:pt x="2076" y="476"/>
                      <a:pt x="1617" y="17"/>
                      <a:pt x="104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24"/>
              <p:cNvSpPr/>
              <p:nvPr/>
            </p:nvSpPr>
            <p:spPr>
              <a:xfrm>
                <a:off x="4752625" y="2486975"/>
                <a:ext cx="51500" cy="51500"/>
              </a:xfrm>
              <a:custGeom>
                <a:rect b="b" l="l" r="r" t="t"/>
                <a:pathLst>
                  <a:path extrusionOk="0" h="2060" w="2060">
                    <a:moveTo>
                      <a:pt x="1046" y="190"/>
                    </a:moveTo>
                    <a:cubicBezTo>
                      <a:pt x="1505" y="190"/>
                      <a:pt x="1886" y="571"/>
                      <a:pt x="1886" y="1030"/>
                    </a:cubicBezTo>
                    <a:cubicBezTo>
                      <a:pt x="1886" y="1474"/>
                      <a:pt x="1505" y="1854"/>
                      <a:pt x="1046" y="1854"/>
                    </a:cubicBezTo>
                    <a:cubicBezTo>
                      <a:pt x="586" y="1854"/>
                      <a:pt x="222" y="1474"/>
                      <a:pt x="222" y="1030"/>
                    </a:cubicBezTo>
                    <a:cubicBezTo>
                      <a:pt x="222" y="571"/>
                      <a:pt x="602" y="190"/>
                      <a:pt x="1046" y="190"/>
                    </a:cubicBezTo>
                    <a:close/>
                    <a:moveTo>
                      <a:pt x="1030" y="0"/>
                    </a:moveTo>
                    <a:cubicBezTo>
                      <a:pt x="460" y="0"/>
                      <a:pt x="0" y="476"/>
                      <a:pt x="0" y="1030"/>
                    </a:cubicBezTo>
                    <a:cubicBezTo>
                      <a:pt x="0" y="1600"/>
                      <a:pt x="476" y="2060"/>
                      <a:pt x="1030" y="2060"/>
                    </a:cubicBezTo>
                    <a:cubicBezTo>
                      <a:pt x="1600" y="2060"/>
                      <a:pt x="2060" y="1585"/>
                      <a:pt x="2060" y="1030"/>
                    </a:cubicBezTo>
                    <a:cubicBezTo>
                      <a:pt x="2060" y="476"/>
                      <a:pt x="1600"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24"/>
              <p:cNvSpPr/>
              <p:nvPr/>
            </p:nvSpPr>
            <p:spPr>
              <a:xfrm>
                <a:off x="4950250" y="2421625"/>
                <a:ext cx="51525" cy="51500"/>
              </a:xfrm>
              <a:custGeom>
                <a:rect b="b" l="l" r="r" t="t"/>
                <a:pathLst>
                  <a:path extrusionOk="0" h="2060" w="2061">
                    <a:moveTo>
                      <a:pt x="1046" y="190"/>
                    </a:moveTo>
                    <a:cubicBezTo>
                      <a:pt x="1506" y="190"/>
                      <a:pt x="1886" y="571"/>
                      <a:pt x="1886" y="1030"/>
                    </a:cubicBezTo>
                    <a:cubicBezTo>
                      <a:pt x="1886" y="1474"/>
                      <a:pt x="1506" y="1854"/>
                      <a:pt x="1046" y="1854"/>
                    </a:cubicBezTo>
                    <a:cubicBezTo>
                      <a:pt x="587" y="1854"/>
                      <a:pt x="223" y="1474"/>
                      <a:pt x="223" y="1030"/>
                    </a:cubicBezTo>
                    <a:cubicBezTo>
                      <a:pt x="223" y="571"/>
                      <a:pt x="587" y="190"/>
                      <a:pt x="1046" y="190"/>
                    </a:cubicBezTo>
                    <a:close/>
                    <a:moveTo>
                      <a:pt x="1030" y="0"/>
                    </a:moveTo>
                    <a:cubicBezTo>
                      <a:pt x="444" y="0"/>
                      <a:pt x="1" y="476"/>
                      <a:pt x="1" y="1030"/>
                    </a:cubicBezTo>
                    <a:cubicBezTo>
                      <a:pt x="1" y="1600"/>
                      <a:pt x="476" y="2060"/>
                      <a:pt x="1030" y="2060"/>
                    </a:cubicBezTo>
                    <a:cubicBezTo>
                      <a:pt x="1601" y="2060"/>
                      <a:pt x="2060" y="1584"/>
                      <a:pt x="2060" y="1030"/>
                    </a:cubicBezTo>
                    <a:cubicBezTo>
                      <a:pt x="2060" y="476"/>
                      <a:pt x="1601"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306" name="Google Shape;1306;p24"/>
            <p:cNvPicPr preferRelativeResize="0"/>
            <p:nvPr/>
          </p:nvPicPr>
          <p:blipFill>
            <a:blip r:embed="rId3">
              <a:alphaModFix amt="40000"/>
            </a:blip>
            <a:stretch>
              <a:fillRect/>
            </a:stretch>
          </p:blipFill>
          <p:spPr>
            <a:xfrm>
              <a:off x="554350" y="3058850"/>
              <a:ext cx="1177350" cy="1177350"/>
            </a:xfrm>
            <a:prstGeom prst="rect">
              <a:avLst/>
            </a:prstGeom>
            <a:noFill/>
            <a:ln>
              <a:noFill/>
            </a:ln>
          </p:spPr>
        </p:pic>
        <p:pic>
          <p:nvPicPr>
            <p:cNvPr id="1307" name="Google Shape;1307;p24"/>
            <p:cNvPicPr preferRelativeResize="0"/>
            <p:nvPr/>
          </p:nvPicPr>
          <p:blipFill>
            <a:blip r:embed="rId3">
              <a:alphaModFix amt="40000"/>
            </a:blip>
            <a:stretch>
              <a:fillRect/>
            </a:stretch>
          </p:blipFill>
          <p:spPr>
            <a:xfrm>
              <a:off x="658425" y="3884050"/>
              <a:ext cx="1177350" cy="1177350"/>
            </a:xfrm>
            <a:prstGeom prst="rect">
              <a:avLst/>
            </a:prstGeom>
            <a:noFill/>
            <a:ln>
              <a:noFill/>
            </a:ln>
          </p:spPr>
        </p:pic>
        <p:pic>
          <p:nvPicPr>
            <p:cNvPr id="1308" name="Google Shape;1308;p24"/>
            <p:cNvPicPr preferRelativeResize="0"/>
            <p:nvPr/>
          </p:nvPicPr>
          <p:blipFill>
            <a:blip r:embed="rId3">
              <a:alphaModFix amt="40000"/>
            </a:blip>
            <a:stretch>
              <a:fillRect/>
            </a:stretch>
          </p:blipFill>
          <p:spPr>
            <a:xfrm>
              <a:off x="66900" y="4310375"/>
              <a:ext cx="1177350" cy="1177350"/>
            </a:xfrm>
            <a:prstGeom prst="rect">
              <a:avLst/>
            </a:prstGeom>
            <a:noFill/>
            <a:ln>
              <a:noFill/>
            </a:ln>
          </p:spPr>
        </p:pic>
      </p:grpSp>
      <p:grpSp>
        <p:nvGrpSpPr>
          <p:cNvPr id="1309" name="Google Shape;1309;p24"/>
          <p:cNvGrpSpPr/>
          <p:nvPr/>
        </p:nvGrpSpPr>
        <p:grpSpPr>
          <a:xfrm>
            <a:off x="7107050" y="-104675"/>
            <a:ext cx="3494801" cy="2499245"/>
            <a:chOff x="7107050" y="-104675"/>
            <a:chExt cx="3494801" cy="2499245"/>
          </a:xfrm>
        </p:grpSpPr>
        <p:grpSp>
          <p:nvGrpSpPr>
            <p:cNvPr id="1310" name="Google Shape;1310;p24"/>
            <p:cNvGrpSpPr/>
            <p:nvPr/>
          </p:nvGrpSpPr>
          <p:grpSpPr>
            <a:xfrm>
              <a:off x="7467304" y="268423"/>
              <a:ext cx="3134546" cy="2126147"/>
              <a:chOff x="2280775" y="570800"/>
              <a:chExt cx="1702725" cy="1154950"/>
            </a:xfrm>
          </p:grpSpPr>
          <p:sp>
            <p:nvSpPr>
              <p:cNvPr id="1311" name="Google Shape;1311;p24"/>
              <p:cNvSpPr/>
              <p:nvPr/>
            </p:nvSpPr>
            <p:spPr>
              <a:xfrm>
                <a:off x="2562775" y="1179175"/>
                <a:ext cx="1420725" cy="546575"/>
              </a:xfrm>
              <a:custGeom>
                <a:rect b="b" l="l" r="r" t="t"/>
                <a:pathLst>
                  <a:path extrusionOk="0" h="21863" w="56829">
                    <a:moveTo>
                      <a:pt x="143" y="0"/>
                    </a:moveTo>
                    <a:lnTo>
                      <a:pt x="1" y="143"/>
                    </a:lnTo>
                    <a:lnTo>
                      <a:pt x="777" y="871"/>
                    </a:lnTo>
                    <a:lnTo>
                      <a:pt x="777" y="6495"/>
                    </a:lnTo>
                    <a:lnTo>
                      <a:pt x="15843" y="21831"/>
                    </a:lnTo>
                    <a:lnTo>
                      <a:pt x="15875" y="21863"/>
                    </a:lnTo>
                    <a:lnTo>
                      <a:pt x="56828" y="21863"/>
                    </a:lnTo>
                    <a:lnTo>
                      <a:pt x="56828" y="21673"/>
                    </a:lnTo>
                    <a:lnTo>
                      <a:pt x="15954" y="21673"/>
                    </a:lnTo>
                    <a:lnTo>
                      <a:pt x="983" y="6416"/>
                    </a:lnTo>
                    <a:lnTo>
                      <a:pt x="983" y="776"/>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2" name="Google Shape;1312;p24"/>
              <p:cNvSpPr/>
              <p:nvPr/>
            </p:nvSpPr>
            <p:spPr>
              <a:xfrm>
                <a:off x="2385350" y="1087275"/>
                <a:ext cx="1598150" cy="574325"/>
              </a:xfrm>
              <a:custGeom>
                <a:rect b="b" l="l" r="r" t="t"/>
                <a:pathLst>
                  <a:path extrusionOk="0" h="22973" w="63926">
                    <a:moveTo>
                      <a:pt x="1901" y="1"/>
                    </a:moveTo>
                    <a:lnTo>
                      <a:pt x="0" y="1886"/>
                    </a:lnTo>
                    <a:lnTo>
                      <a:pt x="127" y="2013"/>
                    </a:lnTo>
                    <a:lnTo>
                      <a:pt x="1981" y="191"/>
                    </a:lnTo>
                    <a:lnTo>
                      <a:pt x="9363" y="191"/>
                    </a:lnTo>
                    <a:lnTo>
                      <a:pt x="9854" y="824"/>
                    </a:lnTo>
                    <a:lnTo>
                      <a:pt x="9854" y="8096"/>
                    </a:lnTo>
                    <a:lnTo>
                      <a:pt x="24636" y="22972"/>
                    </a:lnTo>
                    <a:lnTo>
                      <a:pt x="63925" y="22972"/>
                    </a:lnTo>
                    <a:lnTo>
                      <a:pt x="63925" y="22766"/>
                    </a:lnTo>
                    <a:lnTo>
                      <a:pt x="24715" y="22766"/>
                    </a:lnTo>
                    <a:lnTo>
                      <a:pt x="10060" y="8017"/>
                    </a:lnTo>
                    <a:lnTo>
                      <a:pt x="10060" y="745"/>
                    </a:lnTo>
                    <a:lnTo>
                      <a:pt x="94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3" name="Google Shape;1313;p24"/>
              <p:cNvSpPr/>
              <p:nvPr/>
            </p:nvSpPr>
            <p:spPr>
              <a:xfrm>
                <a:off x="2329900" y="1057575"/>
                <a:ext cx="1653600" cy="579075"/>
              </a:xfrm>
              <a:custGeom>
                <a:rect b="b" l="l" r="r" t="t"/>
                <a:pathLst>
                  <a:path extrusionOk="0" h="23163" w="66144">
                    <a:moveTo>
                      <a:pt x="0" y="0"/>
                    </a:moveTo>
                    <a:lnTo>
                      <a:pt x="0" y="190"/>
                    </a:lnTo>
                    <a:lnTo>
                      <a:pt x="12278" y="190"/>
                    </a:lnTo>
                    <a:lnTo>
                      <a:pt x="13070" y="808"/>
                    </a:lnTo>
                    <a:lnTo>
                      <a:pt x="13070" y="8777"/>
                    </a:lnTo>
                    <a:lnTo>
                      <a:pt x="27297" y="23131"/>
                    </a:lnTo>
                    <a:lnTo>
                      <a:pt x="27329" y="23162"/>
                    </a:lnTo>
                    <a:lnTo>
                      <a:pt x="66143" y="23162"/>
                    </a:lnTo>
                    <a:lnTo>
                      <a:pt x="66143" y="22972"/>
                    </a:lnTo>
                    <a:lnTo>
                      <a:pt x="27408" y="22972"/>
                    </a:lnTo>
                    <a:lnTo>
                      <a:pt x="13261" y="8698"/>
                    </a:lnTo>
                    <a:lnTo>
                      <a:pt x="13261" y="713"/>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4" name="Google Shape;1314;p24"/>
              <p:cNvSpPr/>
              <p:nvPr/>
            </p:nvSpPr>
            <p:spPr>
              <a:xfrm>
                <a:off x="2547725" y="1017975"/>
                <a:ext cx="1435775" cy="598875"/>
              </a:xfrm>
              <a:custGeom>
                <a:rect b="b" l="l" r="r" t="t"/>
                <a:pathLst>
                  <a:path extrusionOk="0" h="23955" w="57431">
                    <a:moveTo>
                      <a:pt x="1" y="0"/>
                    </a:moveTo>
                    <a:lnTo>
                      <a:pt x="1" y="190"/>
                    </a:lnTo>
                    <a:lnTo>
                      <a:pt x="4310" y="190"/>
                    </a:lnTo>
                    <a:lnTo>
                      <a:pt x="5340" y="1172"/>
                    </a:lnTo>
                    <a:lnTo>
                      <a:pt x="5340" y="9854"/>
                    </a:lnTo>
                    <a:lnTo>
                      <a:pt x="19059" y="23922"/>
                    </a:lnTo>
                    <a:lnTo>
                      <a:pt x="19091" y="23954"/>
                    </a:lnTo>
                    <a:lnTo>
                      <a:pt x="57430" y="23954"/>
                    </a:lnTo>
                    <a:lnTo>
                      <a:pt x="57430" y="23764"/>
                    </a:lnTo>
                    <a:lnTo>
                      <a:pt x="19186" y="23764"/>
                    </a:lnTo>
                    <a:lnTo>
                      <a:pt x="5546" y="9775"/>
                    </a:lnTo>
                    <a:lnTo>
                      <a:pt x="5546" y="1093"/>
                    </a:lnTo>
                    <a:lnTo>
                      <a:pt x="43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5" name="Google Shape;1315;p24"/>
              <p:cNvSpPr/>
              <p:nvPr/>
            </p:nvSpPr>
            <p:spPr>
              <a:xfrm>
                <a:off x="2442775" y="978350"/>
                <a:ext cx="1540725" cy="613925"/>
              </a:xfrm>
              <a:custGeom>
                <a:rect b="b" l="l" r="r" t="t"/>
                <a:pathLst>
                  <a:path extrusionOk="0" h="24557" w="61629">
                    <a:moveTo>
                      <a:pt x="0" y="1"/>
                    </a:moveTo>
                    <a:lnTo>
                      <a:pt x="0" y="191"/>
                    </a:lnTo>
                    <a:lnTo>
                      <a:pt x="9126" y="191"/>
                    </a:lnTo>
                    <a:lnTo>
                      <a:pt x="10330" y="1522"/>
                    </a:lnTo>
                    <a:lnTo>
                      <a:pt x="10330" y="10948"/>
                    </a:lnTo>
                    <a:lnTo>
                      <a:pt x="23733" y="24509"/>
                    </a:lnTo>
                    <a:lnTo>
                      <a:pt x="23780" y="24557"/>
                    </a:lnTo>
                    <a:lnTo>
                      <a:pt x="61628" y="24557"/>
                    </a:lnTo>
                    <a:lnTo>
                      <a:pt x="61628" y="24351"/>
                    </a:lnTo>
                    <a:lnTo>
                      <a:pt x="23859" y="24351"/>
                    </a:lnTo>
                    <a:lnTo>
                      <a:pt x="10536" y="10869"/>
                    </a:lnTo>
                    <a:lnTo>
                      <a:pt x="10536" y="1442"/>
                    </a:lnTo>
                    <a:lnTo>
                      <a:pt x="92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6" name="Google Shape;1316;p24"/>
              <p:cNvSpPr/>
              <p:nvPr/>
            </p:nvSpPr>
            <p:spPr>
              <a:xfrm>
                <a:off x="2676850" y="934800"/>
                <a:ext cx="1306650" cy="637675"/>
              </a:xfrm>
              <a:custGeom>
                <a:rect b="b" l="l" r="r" t="t"/>
                <a:pathLst>
                  <a:path extrusionOk="0" h="25507" w="52266">
                    <a:moveTo>
                      <a:pt x="143" y="0"/>
                    </a:moveTo>
                    <a:lnTo>
                      <a:pt x="0" y="143"/>
                    </a:lnTo>
                    <a:lnTo>
                      <a:pt x="1965" y="2060"/>
                    </a:lnTo>
                    <a:lnTo>
                      <a:pt x="1965" y="12183"/>
                    </a:lnTo>
                    <a:lnTo>
                      <a:pt x="14845" y="25459"/>
                    </a:lnTo>
                    <a:lnTo>
                      <a:pt x="14892" y="25507"/>
                    </a:lnTo>
                    <a:lnTo>
                      <a:pt x="52265" y="25507"/>
                    </a:lnTo>
                    <a:lnTo>
                      <a:pt x="52265" y="25301"/>
                    </a:lnTo>
                    <a:lnTo>
                      <a:pt x="14972" y="25301"/>
                    </a:lnTo>
                    <a:lnTo>
                      <a:pt x="2155" y="12104"/>
                    </a:lnTo>
                    <a:lnTo>
                      <a:pt x="2155" y="1980"/>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7" name="Google Shape;1317;p24"/>
              <p:cNvSpPr/>
              <p:nvPr/>
            </p:nvSpPr>
            <p:spPr>
              <a:xfrm>
                <a:off x="2508525" y="824675"/>
                <a:ext cx="1474975" cy="722850"/>
              </a:xfrm>
              <a:custGeom>
                <a:rect b="b" l="l" r="r" t="t"/>
                <a:pathLst>
                  <a:path extrusionOk="0" h="28914" w="58999">
                    <a:moveTo>
                      <a:pt x="3391" y="1"/>
                    </a:moveTo>
                    <a:lnTo>
                      <a:pt x="0" y="3439"/>
                    </a:lnTo>
                    <a:lnTo>
                      <a:pt x="143" y="3565"/>
                    </a:lnTo>
                    <a:lnTo>
                      <a:pt x="3470" y="207"/>
                    </a:lnTo>
                    <a:lnTo>
                      <a:pt x="6337" y="207"/>
                    </a:lnTo>
                    <a:lnTo>
                      <a:pt x="9490" y="3407"/>
                    </a:lnTo>
                    <a:lnTo>
                      <a:pt x="9490" y="16081"/>
                    </a:lnTo>
                    <a:lnTo>
                      <a:pt x="22085" y="28882"/>
                    </a:lnTo>
                    <a:lnTo>
                      <a:pt x="22101" y="28914"/>
                    </a:lnTo>
                    <a:lnTo>
                      <a:pt x="58998" y="28914"/>
                    </a:lnTo>
                    <a:lnTo>
                      <a:pt x="58998" y="28724"/>
                    </a:lnTo>
                    <a:lnTo>
                      <a:pt x="22180" y="28724"/>
                    </a:lnTo>
                    <a:lnTo>
                      <a:pt x="9680" y="16002"/>
                    </a:lnTo>
                    <a:lnTo>
                      <a:pt x="9680" y="3328"/>
                    </a:lnTo>
                    <a:lnTo>
                      <a:pt x="64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8" name="Google Shape;1318;p24"/>
              <p:cNvSpPr/>
              <p:nvPr/>
            </p:nvSpPr>
            <p:spPr>
              <a:xfrm>
                <a:off x="2413850" y="804875"/>
                <a:ext cx="1569650" cy="718100"/>
              </a:xfrm>
              <a:custGeom>
                <a:rect b="b" l="l" r="r" t="t"/>
                <a:pathLst>
                  <a:path extrusionOk="0" h="28724" w="62786">
                    <a:moveTo>
                      <a:pt x="7178" y="1"/>
                    </a:moveTo>
                    <a:lnTo>
                      <a:pt x="4738" y="2377"/>
                    </a:lnTo>
                    <a:lnTo>
                      <a:pt x="1" y="2377"/>
                    </a:lnTo>
                    <a:lnTo>
                      <a:pt x="1" y="2583"/>
                    </a:lnTo>
                    <a:lnTo>
                      <a:pt x="4817" y="2583"/>
                    </a:lnTo>
                    <a:lnTo>
                      <a:pt x="7257" y="207"/>
                    </a:lnTo>
                    <a:lnTo>
                      <a:pt x="10901" y="207"/>
                    </a:lnTo>
                    <a:lnTo>
                      <a:pt x="14259" y="3597"/>
                    </a:lnTo>
                    <a:lnTo>
                      <a:pt x="14259" y="16382"/>
                    </a:lnTo>
                    <a:lnTo>
                      <a:pt x="26347" y="28676"/>
                    </a:lnTo>
                    <a:lnTo>
                      <a:pt x="26363" y="28723"/>
                    </a:lnTo>
                    <a:lnTo>
                      <a:pt x="62785" y="28723"/>
                    </a:lnTo>
                    <a:lnTo>
                      <a:pt x="62785" y="28517"/>
                    </a:lnTo>
                    <a:lnTo>
                      <a:pt x="26442" y="28517"/>
                    </a:lnTo>
                    <a:lnTo>
                      <a:pt x="14465" y="16303"/>
                    </a:lnTo>
                    <a:lnTo>
                      <a:pt x="14465" y="3502"/>
                    </a:lnTo>
                    <a:lnTo>
                      <a:pt x="1096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9" name="Google Shape;1319;p24"/>
              <p:cNvSpPr/>
              <p:nvPr/>
            </p:nvSpPr>
            <p:spPr>
              <a:xfrm>
                <a:off x="2946975" y="1316600"/>
                <a:ext cx="1036525" cy="166775"/>
              </a:xfrm>
              <a:custGeom>
                <a:rect b="b" l="l" r="r" t="t"/>
                <a:pathLst>
                  <a:path extrusionOk="0" h="6671" w="41461">
                    <a:moveTo>
                      <a:pt x="143" y="0"/>
                    </a:moveTo>
                    <a:lnTo>
                      <a:pt x="0" y="127"/>
                    </a:lnTo>
                    <a:lnTo>
                      <a:pt x="6559" y="6670"/>
                    </a:lnTo>
                    <a:lnTo>
                      <a:pt x="41460" y="6670"/>
                    </a:lnTo>
                    <a:lnTo>
                      <a:pt x="41460" y="6464"/>
                    </a:lnTo>
                    <a:lnTo>
                      <a:pt x="6638" y="6464"/>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0" name="Google Shape;1320;p24"/>
              <p:cNvSpPr/>
              <p:nvPr/>
            </p:nvSpPr>
            <p:spPr>
              <a:xfrm>
                <a:off x="2770325" y="666250"/>
                <a:ext cx="1213175" cy="752550"/>
              </a:xfrm>
              <a:custGeom>
                <a:rect b="b" l="l" r="r" t="t"/>
                <a:pathLst>
                  <a:path extrusionOk="0" h="30102" w="48527">
                    <a:moveTo>
                      <a:pt x="0" y="1"/>
                    </a:moveTo>
                    <a:lnTo>
                      <a:pt x="0" y="2979"/>
                    </a:lnTo>
                    <a:lnTo>
                      <a:pt x="2377" y="5292"/>
                    </a:lnTo>
                    <a:lnTo>
                      <a:pt x="2377" y="19725"/>
                    </a:lnTo>
                    <a:lnTo>
                      <a:pt x="13039" y="30102"/>
                    </a:lnTo>
                    <a:lnTo>
                      <a:pt x="48526" y="30102"/>
                    </a:lnTo>
                    <a:lnTo>
                      <a:pt x="48526" y="29912"/>
                    </a:lnTo>
                    <a:lnTo>
                      <a:pt x="13118" y="29912"/>
                    </a:lnTo>
                    <a:lnTo>
                      <a:pt x="2583" y="19630"/>
                    </a:lnTo>
                    <a:lnTo>
                      <a:pt x="2583" y="5213"/>
                    </a:lnTo>
                    <a:lnTo>
                      <a:pt x="206" y="2900"/>
                    </a:lnTo>
                    <a:lnTo>
                      <a:pt x="20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1" name="Google Shape;1321;p24"/>
              <p:cNvSpPr/>
              <p:nvPr/>
            </p:nvSpPr>
            <p:spPr>
              <a:xfrm>
                <a:off x="2864575" y="798150"/>
                <a:ext cx="1118925" cy="606000"/>
              </a:xfrm>
              <a:custGeom>
                <a:rect b="b" l="l" r="r" t="t"/>
                <a:pathLst>
                  <a:path extrusionOk="0" h="24240" w="44757">
                    <a:moveTo>
                      <a:pt x="1" y="0"/>
                    </a:moveTo>
                    <a:lnTo>
                      <a:pt x="1" y="14132"/>
                    </a:lnTo>
                    <a:lnTo>
                      <a:pt x="10140" y="24240"/>
                    </a:lnTo>
                    <a:lnTo>
                      <a:pt x="44756" y="24240"/>
                    </a:lnTo>
                    <a:lnTo>
                      <a:pt x="44756" y="24034"/>
                    </a:lnTo>
                    <a:lnTo>
                      <a:pt x="10219" y="24034"/>
                    </a:lnTo>
                    <a:lnTo>
                      <a:pt x="191" y="14053"/>
                    </a:lnTo>
                    <a:lnTo>
                      <a:pt x="19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2" name="Google Shape;1322;p24"/>
              <p:cNvSpPr/>
              <p:nvPr/>
            </p:nvSpPr>
            <p:spPr>
              <a:xfrm>
                <a:off x="2857050" y="695175"/>
                <a:ext cx="1126450" cy="684025"/>
              </a:xfrm>
              <a:custGeom>
                <a:rect b="b" l="l" r="r" t="t"/>
                <a:pathLst>
                  <a:path extrusionOk="0" h="27361" w="45058">
                    <a:moveTo>
                      <a:pt x="143" y="0"/>
                    </a:moveTo>
                    <a:lnTo>
                      <a:pt x="1" y="143"/>
                    </a:lnTo>
                    <a:lnTo>
                      <a:pt x="1680" y="1901"/>
                    </a:lnTo>
                    <a:lnTo>
                      <a:pt x="1680" y="17760"/>
                    </a:lnTo>
                    <a:lnTo>
                      <a:pt x="11503" y="27361"/>
                    </a:lnTo>
                    <a:lnTo>
                      <a:pt x="45057" y="27361"/>
                    </a:lnTo>
                    <a:lnTo>
                      <a:pt x="45057" y="27170"/>
                    </a:lnTo>
                    <a:lnTo>
                      <a:pt x="11582" y="27170"/>
                    </a:lnTo>
                    <a:lnTo>
                      <a:pt x="1886" y="17681"/>
                    </a:lnTo>
                    <a:lnTo>
                      <a:pt x="1886" y="1822"/>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3" name="Google Shape;1323;p24"/>
              <p:cNvSpPr/>
              <p:nvPr/>
            </p:nvSpPr>
            <p:spPr>
              <a:xfrm>
                <a:off x="2567525" y="596950"/>
                <a:ext cx="1415975" cy="728000"/>
              </a:xfrm>
              <a:custGeom>
                <a:rect b="b" l="l" r="r" t="t"/>
                <a:pathLst>
                  <a:path extrusionOk="0" h="29120" w="56639">
                    <a:moveTo>
                      <a:pt x="1" y="0"/>
                    </a:moveTo>
                    <a:lnTo>
                      <a:pt x="1" y="206"/>
                    </a:lnTo>
                    <a:lnTo>
                      <a:pt x="12247" y="206"/>
                    </a:lnTo>
                    <a:lnTo>
                      <a:pt x="15241" y="3296"/>
                    </a:lnTo>
                    <a:lnTo>
                      <a:pt x="15241" y="20279"/>
                    </a:lnTo>
                    <a:lnTo>
                      <a:pt x="24256" y="29119"/>
                    </a:lnTo>
                    <a:lnTo>
                      <a:pt x="56638" y="29119"/>
                    </a:lnTo>
                    <a:lnTo>
                      <a:pt x="56638" y="28913"/>
                    </a:lnTo>
                    <a:lnTo>
                      <a:pt x="24335" y="28913"/>
                    </a:lnTo>
                    <a:lnTo>
                      <a:pt x="15447" y="20200"/>
                    </a:lnTo>
                    <a:lnTo>
                      <a:pt x="15447" y="3216"/>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4" name="Google Shape;1324;p24"/>
              <p:cNvSpPr/>
              <p:nvPr/>
            </p:nvSpPr>
            <p:spPr>
              <a:xfrm>
                <a:off x="2357225" y="1123325"/>
                <a:ext cx="46750" cy="46350"/>
              </a:xfrm>
              <a:custGeom>
                <a:rect b="b" l="l" r="r" t="t"/>
                <a:pathLst>
                  <a:path extrusionOk="0" h="1854" w="1870">
                    <a:moveTo>
                      <a:pt x="935" y="0"/>
                    </a:moveTo>
                    <a:cubicBezTo>
                      <a:pt x="428" y="0"/>
                      <a:pt x="1" y="412"/>
                      <a:pt x="1" y="935"/>
                    </a:cubicBezTo>
                    <a:cubicBezTo>
                      <a:pt x="1" y="1442"/>
                      <a:pt x="428" y="1854"/>
                      <a:pt x="935" y="1854"/>
                    </a:cubicBezTo>
                    <a:cubicBezTo>
                      <a:pt x="1458" y="1854"/>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5" name="Google Shape;1325;p24"/>
              <p:cNvSpPr/>
              <p:nvPr/>
            </p:nvSpPr>
            <p:spPr>
              <a:xfrm>
                <a:off x="2748525" y="633375"/>
                <a:ext cx="46775" cy="46375"/>
              </a:xfrm>
              <a:custGeom>
                <a:rect b="b" l="l" r="r" t="t"/>
                <a:pathLst>
                  <a:path extrusionOk="0" h="1855" w="1871">
                    <a:moveTo>
                      <a:pt x="936" y="1"/>
                    </a:moveTo>
                    <a:cubicBezTo>
                      <a:pt x="413" y="1"/>
                      <a:pt x="1" y="413"/>
                      <a:pt x="1" y="920"/>
                    </a:cubicBezTo>
                    <a:cubicBezTo>
                      <a:pt x="1" y="1443"/>
                      <a:pt x="413" y="1854"/>
                      <a:pt x="936" y="1854"/>
                    </a:cubicBezTo>
                    <a:cubicBezTo>
                      <a:pt x="1443" y="1854"/>
                      <a:pt x="1870" y="1443"/>
                      <a:pt x="1870" y="920"/>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24"/>
              <p:cNvSpPr/>
              <p:nvPr/>
            </p:nvSpPr>
            <p:spPr>
              <a:xfrm>
                <a:off x="2842800" y="682900"/>
                <a:ext cx="46375" cy="46350"/>
              </a:xfrm>
              <a:custGeom>
                <a:rect b="b" l="l" r="r" t="t"/>
                <a:pathLst>
                  <a:path extrusionOk="0" h="1854" w="1855">
                    <a:moveTo>
                      <a:pt x="919" y="0"/>
                    </a:moveTo>
                    <a:cubicBezTo>
                      <a:pt x="412" y="0"/>
                      <a:pt x="0" y="412"/>
                      <a:pt x="0" y="919"/>
                    </a:cubicBezTo>
                    <a:cubicBezTo>
                      <a:pt x="0" y="1442"/>
                      <a:pt x="412" y="1854"/>
                      <a:pt x="919" y="1854"/>
                    </a:cubicBezTo>
                    <a:cubicBezTo>
                      <a:pt x="1442" y="1854"/>
                      <a:pt x="1854" y="1442"/>
                      <a:pt x="1854" y="919"/>
                    </a:cubicBezTo>
                    <a:cubicBezTo>
                      <a:pt x="1854" y="412"/>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7" name="Google Shape;1327;p24"/>
              <p:cNvSpPr/>
              <p:nvPr/>
            </p:nvSpPr>
            <p:spPr>
              <a:xfrm>
                <a:off x="2530700" y="1148275"/>
                <a:ext cx="46375" cy="46350"/>
              </a:xfrm>
              <a:custGeom>
                <a:rect b="b" l="l" r="r" t="t"/>
                <a:pathLst>
                  <a:path extrusionOk="0" h="1854" w="1855">
                    <a:moveTo>
                      <a:pt x="935" y="0"/>
                    </a:moveTo>
                    <a:cubicBezTo>
                      <a:pt x="412" y="0"/>
                      <a:pt x="1" y="412"/>
                      <a:pt x="1" y="919"/>
                    </a:cubicBezTo>
                    <a:cubicBezTo>
                      <a:pt x="1"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8" name="Google Shape;1328;p24"/>
              <p:cNvSpPr/>
              <p:nvPr/>
            </p:nvSpPr>
            <p:spPr>
              <a:xfrm>
                <a:off x="2916875" y="1286900"/>
                <a:ext cx="46750" cy="46350"/>
              </a:xfrm>
              <a:custGeom>
                <a:rect b="b" l="l" r="r" t="t"/>
                <a:pathLst>
                  <a:path extrusionOk="0" h="1854" w="1870">
                    <a:moveTo>
                      <a:pt x="935" y="0"/>
                    </a:moveTo>
                    <a:cubicBezTo>
                      <a:pt x="412" y="0"/>
                      <a:pt x="0" y="412"/>
                      <a:pt x="0" y="919"/>
                    </a:cubicBezTo>
                    <a:cubicBezTo>
                      <a:pt x="0" y="1442"/>
                      <a:pt x="412"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9" name="Google Shape;1329;p24"/>
              <p:cNvSpPr/>
              <p:nvPr/>
            </p:nvSpPr>
            <p:spPr>
              <a:xfrm>
                <a:off x="2280775" y="1031425"/>
                <a:ext cx="51525" cy="51525"/>
              </a:xfrm>
              <a:custGeom>
                <a:rect b="b" l="l" r="r" t="t"/>
                <a:pathLst>
                  <a:path extrusionOk="0" h="2061" w="2061">
                    <a:moveTo>
                      <a:pt x="1031" y="207"/>
                    </a:moveTo>
                    <a:cubicBezTo>
                      <a:pt x="1490" y="207"/>
                      <a:pt x="1854" y="587"/>
                      <a:pt x="1854" y="1046"/>
                    </a:cubicBezTo>
                    <a:cubicBezTo>
                      <a:pt x="1854" y="1506"/>
                      <a:pt x="1490" y="1870"/>
                      <a:pt x="1031" y="1870"/>
                    </a:cubicBezTo>
                    <a:cubicBezTo>
                      <a:pt x="571" y="1870"/>
                      <a:pt x="191" y="1506"/>
                      <a:pt x="191" y="1046"/>
                    </a:cubicBezTo>
                    <a:cubicBezTo>
                      <a:pt x="191" y="587"/>
                      <a:pt x="571" y="207"/>
                      <a:pt x="1031" y="207"/>
                    </a:cubicBezTo>
                    <a:close/>
                    <a:moveTo>
                      <a:pt x="1031" y="1"/>
                    </a:moveTo>
                    <a:cubicBezTo>
                      <a:pt x="460" y="1"/>
                      <a:pt x="1" y="476"/>
                      <a:pt x="1" y="1030"/>
                    </a:cubicBezTo>
                    <a:cubicBezTo>
                      <a:pt x="1" y="1601"/>
                      <a:pt x="476" y="2060"/>
                      <a:pt x="1031" y="2060"/>
                    </a:cubicBezTo>
                    <a:cubicBezTo>
                      <a:pt x="1601" y="2060"/>
                      <a:pt x="2060" y="1601"/>
                      <a:pt x="2060" y="1030"/>
                    </a:cubicBezTo>
                    <a:cubicBezTo>
                      <a:pt x="2060" y="444"/>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0" name="Google Shape;1330;p24"/>
              <p:cNvSpPr/>
              <p:nvPr/>
            </p:nvSpPr>
            <p:spPr>
              <a:xfrm>
                <a:off x="2364750" y="842900"/>
                <a:ext cx="51525" cy="51925"/>
              </a:xfrm>
              <a:custGeom>
                <a:rect b="b" l="l" r="r" t="t"/>
                <a:pathLst>
                  <a:path extrusionOk="0" h="2077" w="2061">
                    <a:moveTo>
                      <a:pt x="1030" y="222"/>
                    </a:moveTo>
                    <a:cubicBezTo>
                      <a:pt x="1490" y="222"/>
                      <a:pt x="1870" y="603"/>
                      <a:pt x="1870" y="1062"/>
                    </a:cubicBezTo>
                    <a:cubicBezTo>
                      <a:pt x="1870" y="1506"/>
                      <a:pt x="1490" y="1886"/>
                      <a:pt x="1030" y="1886"/>
                    </a:cubicBezTo>
                    <a:cubicBezTo>
                      <a:pt x="587" y="1886"/>
                      <a:pt x="206" y="1522"/>
                      <a:pt x="206" y="1062"/>
                    </a:cubicBezTo>
                    <a:cubicBezTo>
                      <a:pt x="206" y="603"/>
                      <a:pt x="587" y="222"/>
                      <a:pt x="1030" y="222"/>
                    </a:cubicBezTo>
                    <a:close/>
                    <a:moveTo>
                      <a:pt x="1030" y="1"/>
                    </a:moveTo>
                    <a:cubicBezTo>
                      <a:pt x="460" y="1"/>
                      <a:pt x="1" y="492"/>
                      <a:pt x="1" y="1046"/>
                    </a:cubicBezTo>
                    <a:cubicBezTo>
                      <a:pt x="1" y="1617"/>
                      <a:pt x="476" y="2076"/>
                      <a:pt x="1030" y="2076"/>
                    </a:cubicBezTo>
                    <a:cubicBezTo>
                      <a:pt x="1616" y="2076"/>
                      <a:pt x="2060" y="1617"/>
                      <a:pt x="2060" y="1046"/>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1" name="Google Shape;1331;p24"/>
              <p:cNvSpPr/>
              <p:nvPr/>
            </p:nvSpPr>
            <p:spPr>
              <a:xfrm>
                <a:off x="2468925" y="9027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0" y="1870"/>
                      <a:pt x="190" y="1506"/>
                      <a:pt x="190" y="1046"/>
                    </a:cubicBezTo>
                    <a:cubicBezTo>
                      <a:pt x="190" y="587"/>
                      <a:pt x="570"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2" name="Google Shape;1332;p24"/>
              <p:cNvSpPr/>
              <p:nvPr/>
            </p:nvSpPr>
            <p:spPr>
              <a:xfrm>
                <a:off x="2637250" y="8928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1" y="1870"/>
                      <a:pt x="190" y="1506"/>
                      <a:pt x="190" y="1046"/>
                    </a:cubicBezTo>
                    <a:cubicBezTo>
                      <a:pt x="190" y="587"/>
                      <a:pt x="571"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3" name="Google Shape;1333;p24"/>
              <p:cNvSpPr/>
              <p:nvPr/>
            </p:nvSpPr>
            <p:spPr>
              <a:xfrm>
                <a:off x="2394450" y="952225"/>
                <a:ext cx="51525" cy="51500"/>
              </a:xfrm>
              <a:custGeom>
                <a:rect b="b" l="l" r="r" t="t"/>
                <a:pathLst>
                  <a:path extrusionOk="0" h="2060" w="2061">
                    <a:moveTo>
                      <a:pt x="1030" y="206"/>
                    </a:moveTo>
                    <a:cubicBezTo>
                      <a:pt x="1490" y="206"/>
                      <a:pt x="1870" y="586"/>
                      <a:pt x="1870" y="1046"/>
                    </a:cubicBezTo>
                    <a:cubicBezTo>
                      <a:pt x="1870" y="1489"/>
                      <a:pt x="1490" y="1870"/>
                      <a:pt x="1030" y="1870"/>
                    </a:cubicBezTo>
                    <a:cubicBezTo>
                      <a:pt x="587" y="1870"/>
                      <a:pt x="207" y="1505"/>
                      <a:pt x="207" y="1046"/>
                    </a:cubicBezTo>
                    <a:cubicBezTo>
                      <a:pt x="207" y="586"/>
                      <a:pt x="587" y="206"/>
                      <a:pt x="1030" y="206"/>
                    </a:cubicBezTo>
                    <a:close/>
                    <a:moveTo>
                      <a:pt x="1030" y="0"/>
                    </a:moveTo>
                    <a:cubicBezTo>
                      <a:pt x="460" y="0"/>
                      <a:pt x="1" y="475"/>
                      <a:pt x="1" y="1030"/>
                    </a:cubicBezTo>
                    <a:cubicBezTo>
                      <a:pt x="1" y="1600"/>
                      <a:pt x="476" y="2060"/>
                      <a:pt x="1030" y="2060"/>
                    </a:cubicBezTo>
                    <a:cubicBezTo>
                      <a:pt x="1617"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4" name="Google Shape;1334;p24"/>
              <p:cNvSpPr/>
              <p:nvPr/>
            </p:nvSpPr>
            <p:spPr>
              <a:xfrm>
                <a:off x="2498625" y="991825"/>
                <a:ext cx="51500" cy="51500"/>
              </a:xfrm>
              <a:custGeom>
                <a:rect b="b" l="l" r="r" t="t"/>
                <a:pathLst>
                  <a:path extrusionOk="0" h="2060" w="2060">
                    <a:moveTo>
                      <a:pt x="1030" y="206"/>
                    </a:moveTo>
                    <a:cubicBezTo>
                      <a:pt x="1489" y="206"/>
                      <a:pt x="1854" y="587"/>
                      <a:pt x="1854" y="1046"/>
                    </a:cubicBezTo>
                    <a:cubicBezTo>
                      <a:pt x="1854" y="1490"/>
                      <a:pt x="1489" y="1870"/>
                      <a:pt x="1030" y="1870"/>
                    </a:cubicBezTo>
                    <a:cubicBezTo>
                      <a:pt x="571" y="1870"/>
                      <a:pt x="190" y="1506"/>
                      <a:pt x="190" y="1046"/>
                    </a:cubicBezTo>
                    <a:cubicBezTo>
                      <a:pt x="190" y="587"/>
                      <a:pt x="571" y="206"/>
                      <a:pt x="1030" y="206"/>
                    </a:cubicBezTo>
                    <a:close/>
                    <a:moveTo>
                      <a:pt x="1030" y="0"/>
                    </a:moveTo>
                    <a:cubicBezTo>
                      <a:pt x="444" y="0"/>
                      <a:pt x="0" y="476"/>
                      <a:pt x="0" y="1030"/>
                    </a:cubicBezTo>
                    <a:cubicBezTo>
                      <a:pt x="0" y="1601"/>
                      <a:pt x="476" y="2060"/>
                      <a:pt x="1030" y="2060"/>
                    </a:cubicBezTo>
                    <a:cubicBezTo>
                      <a:pt x="1600" y="2060"/>
                      <a:pt x="2060" y="1601"/>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24"/>
              <p:cNvSpPr/>
              <p:nvPr/>
            </p:nvSpPr>
            <p:spPr>
              <a:xfrm>
                <a:off x="2840025" y="749025"/>
                <a:ext cx="51525" cy="51525"/>
              </a:xfrm>
              <a:custGeom>
                <a:rect b="b" l="l" r="r" t="t"/>
                <a:pathLst>
                  <a:path extrusionOk="0" h="2061" w="2061">
                    <a:moveTo>
                      <a:pt x="1030" y="223"/>
                    </a:moveTo>
                    <a:cubicBezTo>
                      <a:pt x="1490" y="223"/>
                      <a:pt x="1870" y="603"/>
                      <a:pt x="1870" y="1047"/>
                    </a:cubicBezTo>
                    <a:cubicBezTo>
                      <a:pt x="1870" y="1506"/>
                      <a:pt x="1490" y="1886"/>
                      <a:pt x="1030" y="1886"/>
                    </a:cubicBezTo>
                    <a:cubicBezTo>
                      <a:pt x="587" y="1886"/>
                      <a:pt x="207" y="1506"/>
                      <a:pt x="207" y="1047"/>
                    </a:cubicBezTo>
                    <a:cubicBezTo>
                      <a:pt x="207" y="603"/>
                      <a:pt x="587" y="223"/>
                      <a:pt x="1030" y="223"/>
                    </a:cubicBezTo>
                    <a:close/>
                    <a:moveTo>
                      <a:pt x="1030" y="1"/>
                    </a:moveTo>
                    <a:cubicBezTo>
                      <a:pt x="460" y="1"/>
                      <a:pt x="1" y="476"/>
                      <a:pt x="1" y="1031"/>
                    </a:cubicBezTo>
                    <a:cubicBezTo>
                      <a:pt x="1" y="1601"/>
                      <a:pt x="476" y="2060"/>
                      <a:pt x="1030" y="2060"/>
                    </a:cubicBezTo>
                    <a:cubicBezTo>
                      <a:pt x="1617" y="2060"/>
                      <a:pt x="2060" y="1601"/>
                      <a:pt x="2060" y="1031"/>
                    </a:cubicBezTo>
                    <a:cubicBezTo>
                      <a:pt x="2060" y="460"/>
                      <a:pt x="1601"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24"/>
              <p:cNvSpPr/>
              <p:nvPr/>
            </p:nvSpPr>
            <p:spPr>
              <a:xfrm>
                <a:off x="2518425" y="570800"/>
                <a:ext cx="51500" cy="51525"/>
              </a:xfrm>
              <a:custGeom>
                <a:rect b="b" l="l" r="r" t="t"/>
                <a:pathLst>
                  <a:path extrusionOk="0" h="2061" w="2060">
                    <a:moveTo>
                      <a:pt x="1030" y="223"/>
                    </a:moveTo>
                    <a:cubicBezTo>
                      <a:pt x="1490" y="223"/>
                      <a:pt x="1854" y="603"/>
                      <a:pt x="1854" y="1046"/>
                    </a:cubicBezTo>
                    <a:cubicBezTo>
                      <a:pt x="1854" y="1506"/>
                      <a:pt x="1490" y="1886"/>
                      <a:pt x="1030" y="1886"/>
                    </a:cubicBezTo>
                    <a:cubicBezTo>
                      <a:pt x="571" y="1886"/>
                      <a:pt x="191" y="1506"/>
                      <a:pt x="191" y="1046"/>
                    </a:cubicBezTo>
                    <a:cubicBezTo>
                      <a:pt x="191" y="603"/>
                      <a:pt x="571" y="223"/>
                      <a:pt x="1030" y="223"/>
                    </a:cubicBezTo>
                    <a:close/>
                    <a:moveTo>
                      <a:pt x="1030" y="1"/>
                    </a:moveTo>
                    <a:cubicBezTo>
                      <a:pt x="444" y="1"/>
                      <a:pt x="0" y="476"/>
                      <a:pt x="0" y="1031"/>
                    </a:cubicBezTo>
                    <a:cubicBezTo>
                      <a:pt x="0" y="1601"/>
                      <a:pt x="476" y="2060"/>
                      <a:pt x="1030" y="2060"/>
                    </a:cubicBezTo>
                    <a:cubicBezTo>
                      <a:pt x="1601" y="2060"/>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337" name="Google Shape;1337;p24"/>
            <p:cNvPicPr preferRelativeResize="0"/>
            <p:nvPr/>
          </p:nvPicPr>
          <p:blipFill>
            <a:blip r:embed="rId3">
              <a:alphaModFix amt="40000"/>
            </a:blip>
            <a:stretch>
              <a:fillRect/>
            </a:stretch>
          </p:blipFill>
          <p:spPr>
            <a:xfrm>
              <a:off x="7107050" y="742825"/>
              <a:ext cx="1177350" cy="1177350"/>
            </a:xfrm>
            <a:prstGeom prst="rect">
              <a:avLst/>
            </a:prstGeom>
            <a:noFill/>
            <a:ln>
              <a:noFill/>
            </a:ln>
          </p:spPr>
        </p:pic>
        <p:pic>
          <p:nvPicPr>
            <p:cNvPr id="1338" name="Google Shape;1338;p24"/>
            <p:cNvPicPr preferRelativeResize="0"/>
            <p:nvPr/>
          </p:nvPicPr>
          <p:blipFill>
            <a:blip r:embed="rId3">
              <a:alphaModFix amt="40000"/>
            </a:blip>
            <a:stretch>
              <a:fillRect/>
            </a:stretch>
          </p:blipFill>
          <p:spPr>
            <a:xfrm>
              <a:off x="7803050" y="-104675"/>
              <a:ext cx="1177350" cy="1177350"/>
            </a:xfrm>
            <a:prstGeom prst="rect">
              <a:avLst/>
            </a:prstGeom>
            <a:noFill/>
            <a:ln>
              <a:noFill/>
            </a:ln>
          </p:spPr>
        </p:pic>
        <p:pic>
          <p:nvPicPr>
            <p:cNvPr id="1339" name="Google Shape;1339;p24"/>
            <p:cNvPicPr preferRelativeResize="0"/>
            <p:nvPr/>
          </p:nvPicPr>
          <p:blipFill>
            <a:blip r:embed="rId3">
              <a:alphaModFix amt="40000"/>
            </a:blip>
            <a:stretch>
              <a:fillRect/>
            </a:stretch>
          </p:blipFill>
          <p:spPr>
            <a:xfrm>
              <a:off x="8100400" y="1072675"/>
              <a:ext cx="1177350" cy="1177350"/>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1340" name="Shape 1340"/>
        <p:cNvGrpSpPr/>
        <p:nvPr/>
      </p:nvGrpSpPr>
      <p:grpSpPr>
        <a:xfrm>
          <a:off x="0" y="0"/>
          <a:ext cx="0" cy="0"/>
          <a:chOff x="0" y="0"/>
          <a:chExt cx="0" cy="0"/>
        </a:xfrm>
      </p:grpSpPr>
      <p:pic>
        <p:nvPicPr>
          <p:cNvPr id="1341" name="Google Shape;1341;p25"/>
          <p:cNvPicPr preferRelativeResize="0"/>
          <p:nvPr/>
        </p:nvPicPr>
        <p:blipFill>
          <a:blip r:embed="rId2">
            <a:alphaModFix amt="20000"/>
          </a:blip>
          <a:stretch>
            <a:fillRect/>
          </a:stretch>
        </p:blipFill>
        <p:spPr>
          <a:xfrm>
            <a:off x="0" y="0"/>
            <a:ext cx="9144002" cy="5143500"/>
          </a:xfrm>
          <a:prstGeom prst="rect">
            <a:avLst/>
          </a:prstGeom>
          <a:noFill/>
          <a:ln>
            <a:noFill/>
          </a:ln>
        </p:spPr>
      </p:pic>
      <p:grpSp>
        <p:nvGrpSpPr>
          <p:cNvPr id="1342" name="Google Shape;1342;p25"/>
          <p:cNvGrpSpPr/>
          <p:nvPr/>
        </p:nvGrpSpPr>
        <p:grpSpPr>
          <a:xfrm>
            <a:off x="-1684333" y="361707"/>
            <a:ext cx="3460658" cy="1726043"/>
            <a:chOff x="-1684333" y="361707"/>
            <a:chExt cx="3460658" cy="1726043"/>
          </a:xfrm>
        </p:grpSpPr>
        <p:grpSp>
          <p:nvGrpSpPr>
            <p:cNvPr id="1343" name="Google Shape;1343;p25"/>
            <p:cNvGrpSpPr/>
            <p:nvPr/>
          </p:nvGrpSpPr>
          <p:grpSpPr>
            <a:xfrm>
              <a:off x="-1684333" y="361707"/>
              <a:ext cx="2907181" cy="1177348"/>
              <a:chOff x="2442775" y="3274750"/>
              <a:chExt cx="1690025" cy="684425"/>
            </a:xfrm>
          </p:grpSpPr>
          <p:sp>
            <p:nvSpPr>
              <p:cNvPr id="1344" name="Google Shape;1344;p25"/>
              <p:cNvSpPr/>
              <p:nvPr/>
            </p:nvSpPr>
            <p:spPr>
              <a:xfrm>
                <a:off x="2683575" y="3475550"/>
                <a:ext cx="870175" cy="445600"/>
              </a:xfrm>
              <a:custGeom>
                <a:rect b="b" l="l" r="r" t="t"/>
                <a:pathLst>
                  <a:path extrusionOk="0" h="17824" w="34807">
                    <a:moveTo>
                      <a:pt x="5371" y="0"/>
                    </a:moveTo>
                    <a:lnTo>
                      <a:pt x="2884" y="2567"/>
                    </a:lnTo>
                    <a:lnTo>
                      <a:pt x="1" y="2567"/>
                    </a:lnTo>
                    <a:lnTo>
                      <a:pt x="1" y="2773"/>
                    </a:lnTo>
                    <a:lnTo>
                      <a:pt x="2947" y="2773"/>
                    </a:lnTo>
                    <a:lnTo>
                      <a:pt x="5451" y="190"/>
                    </a:lnTo>
                    <a:lnTo>
                      <a:pt x="13435" y="190"/>
                    </a:lnTo>
                    <a:lnTo>
                      <a:pt x="20802" y="7526"/>
                    </a:lnTo>
                    <a:lnTo>
                      <a:pt x="26695" y="7526"/>
                    </a:lnTo>
                    <a:lnTo>
                      <a:pt x="27868" y="8714"/>
                    </a:lnTo>
                    <a:lnTo>
                      <a:pt x="31052" y="8714"/>
                    </a:lnTo>
                    <a:lnTo>
                      <a:pt x="32225" y="9965"/>
                    </a:lnTo>
                    <a:lnTo>
                      <a:pt x="32225" y="13894"/>
                    </a:lnTo>
                    <a:lnTo>
                      <a:pt x="34601" y="16350"/>
                    </a:lnTo>
                    <a:lnTo>
                      <a:pt x="34601" y="17823"/>
                    </a:lnTo>
                    <a:lnTo>
                      <a:pt x="34807" y="17823"/>
                    </a:lnTo>
                    <a:lnTo>
                      <a:pt x="34807" y="16271"/>
                    </a:lnTo>
                    <a:lnTo>
                      <a:pt x="32430" y="13815"/>
                    </a:lnTo>
                    <a:lnTo>
                      <a:pt x="32430" y="9886"/>
                    </a:lnTo>
                    <a:lnTo>
                      <a:pt x="31131" y="8508"/>
                    </a:lnTo>
                    <a:lnTo>
                      <a:pt x="27947" y="8508"/>
                    </a:lnTo>
                    <a:lnTo>
                      <a:pt x="26775" y="7320"/>
                    </a:lnTo>
                    <a:lnTo>
                      <a:pt x="20881" y="7320"/>
                    </a:lnTo>
                    <a:lnTo>
                      <a:pt x="13530" y="32"/>
                    </a:lnTo>
                    <a:lnTo>
                      <a:pt x="1351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25"/>
              <p:cNvSpPr/>
              <p:nvPr/>
            </p:nvSpPr>
            <p:spPr>
              <a:xfrm>
                <a:off x="3728800" y="3776950"/>
                <a:ext cx="359650" cy="139050"/>
              </a:xfrm>
              <a:custGeom>
                <a:rect b="b" l="l" r="r" t="t"/>
                <a:pathLst>
                  <a:path extrusionOk="0" h="5562" w="14386">
                    <a:moveTo>
                      <a:pt x="143" y="1"/>
                    </a:moveTo>
                    <a:lnTo>
                      <a:pt x="0" y="143"/>
                    </a:lnTo>
                    <a:lnTo>
                      <a:pt x="1315" y="1442"/>
                    </a:lnTo>
                    <a:lnTo>
                      <a:pt x="1315" y="3232"/>
                    </a:lnTo>
                    <a:lnTo>
                      <a:pt x="2995" y="4769"/>
                    </a:lnTo>
                    <a:lnTo>
                      <a:pt x="7034" y="4769"/>
                    </a:lnTo>
                    <a:lnTo>
                      <a:pt x="7985" y="5561"/>
                    </a:lnTo>
                    <a:lnTo>
                      <a:pt x="10472" y="5561"/>
                    </a:lnTo>
                    <a:lnTo>
                      <a:pt x="13007" y="3185"/>
                    </a:lnTo>
                    <a:lnTo>
                      <a:pt x="14385" y="3185"/>
                    </a:lnTo>
                    <a:lnTo>
                      <a:pt x="14385" y="2995"/>
                    </a:lnTo>
                    <a:lnTo>
                      <a:pt x="12928" y="2995"/>
                    </a:lnTo>
                    <a:lnTo>
                      <a:pt x="10393" y="5371"/>
                    </a:lnTo>
                    <a:lnTo>
                      <a:pt x="8064" y="5371"/>
                    </a:lnTo>
                    <a:lnTo>
                      <a:pt x="7114" y="4579"/>
                    </a:lnTo>
                    <a:lnTo>
                      <a:pt x="3074" y="4579"/>
                    </a:lnTo>
                    <a:lnTo>
                      <a:pt x="1505" y="3153"/>
                    </a:lnTo>
                    <a:lnTo>
                      <a:pt x="1505" y="1363"/>
                    </a:lnTo>
                    <a:lnTo>
                      <a:pt x="14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25"/>
              <p:cNvSpPr/>
              <p:nvPr/>
            </p:nvSpPr>
            <p:spPr>
              <a:xfrm>
                <a:off x="2739025" y="3416125"/>
                <a:ext cx="1218725" cy="460275"/>
              </a:xfrm>
              <a:custGeom>
                <a:rect b="b" l="l" r="r" t="t"/>
                <a:pathLst>
                  <a:path extrusionOk="0" h="18411" w="48749">
                    <a:moveTo>
                      <a:pt x="3042" y="1"/>
                    </a:moveTo>
                    <a:lnTo>
                      <a:pt x="48" y="2884"/>
                    </a:lnTo>
                    <a:lnTo>
                      <a:pt x="1" y="4358"/>
                    </a:lnTo>
                    <a:lnTo>
                      <a:pt x="3106" y="1189"/>
                    </a:lnTo>
                    <a:lnTo>
                      <a:pt x="11011" y="1189"/>
                    </a:lnTo>
                    <a:lnTo>
                      <a:pt x="17713" y="7922"/>
                    </a:lnTo>
                    <a:lnTo>
                      <a:pt x="35567" y="7922"/>
                    </a:lnTo>
                    <a:lnTo>
                      <a:pt x="36550" y="8952"/>
                    </a:lnTo>
                    <a:lnTo>
                      <a:pt x="36550" y="10885"/>
                    </a:lnTo>
                    <a:lnTo>
                      <a:pt x="36740" y="10885"/>
                    </a:lnTo>
                    <a:lnTo>
                      <a:pt x="36740" y="8873"/>
                    </a:lnTo>
                    <a:lnTo>
                      <a:pt x="35646" y="7716"/>
                    </a:lnTo>
                    <a:lnTo>
                      <a:pt x="17792" y="7716"/>
                    </a:lnTo>
                    <a:lnTo>
                      <a:pt x="11091" y="983"/>
                    </a:lnTo>
                    <a:lnTo>
                      <a:pt x="3042" y="983"/>
                    </a:lnTo>
                    <a:lnTo>
                      <a:pt x="223" y="3867"/>
                    </a:lnTo>
                    <a:lnTo>
                      <a:pt x="238" y="2995"/>
                    </a:lnTo>
                    <a:lnTo>
                      <a:pt x="3106" y="191"/>
                    </a:lnTo>
                    <a:lnTo>
                      <a:pt x="11011" y="191"/>
                    </a:lnTo>
                    <a:lnTo>
                      <a:pt x="17713" y="7130"/>
                    </a:lnTo>
                    <a:lnTo>
                      <a:pt x="35916" y="7130"/>
                    </a:lnTo>
                    <a:lnTo>
                      <a:pt x="38926" y="10172"/>
                    </a:lnTo>
                    <a:lnTo>
                      <a:pt x="38926" y="12437"/>
                    </a:lnTo>
                    <a:lnTo>
                      <a:pt x="41698" y="15242"/>
                    </a:lnTo>
                    <a:lnTo>
                      <a:pt x="41698" y="17190"/>
                    </a:lnTo>
                    <a:lnTo>
                      <a:pt x="43077" y="18410"/>
                    </a:lnTo>
                    <a:lnTo>
                      <a:pt x="46625" y="18410"/>
                    </a:lnTo>
                    <a:lnTo>
                      <a:pt x="47893" y="17222"/>
                    </a:lnTo>
                    <a:lnTo>
                      <a:pt x="48748" y="17222"/>
                    </a:lnTo>
                    <a:lnTo>
                      <a:pt x="48748" y="17032"/>
                    </a:lnTo>
                    <a:lnTo>
                      <a:pt x="47829" y="17032"/>
                    </a:lnTo>
                    <a:lnTo>
                      <a:pt x="46546" y="18220"/>
                    </a:lnTo>
                    <a:lnTo>
                      <a:pt x="43140" y="18220"/>
                    </a:lnTo>
                    <a:lnTo>
                      <a:pt x="41888" y="17111"/>
                    </a:lnTo>
                    <a:lnTo>
                      <a:pt x="41888" y="15162"/>
                    </a:lnTo>
                    <a:lnTo>
                      <a:pt x="39116" y="12358"/>
                    </a:lnTo>
                    <a:lnTo>
                      <a:pt x="39116" y="10093"/>
                    </a:lnTo>
                    <a:lnTo>
                      <a:pt x="35995" y="6924"/>
                    </a:lnTo>
                    <a:lnTo>
                      <a:pt x="17792" y="6924"/>
                    </a:lnTo>
                    <a:lnTo>
                      <a:pt x="110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7" name="Google Shape;1347;p25"/>
              <p:cNvSpPr/>
              <p:nvPr/>
            </p:nvSpPr>
            <p:spPr>
              <a:xfrm>
                <a:off x="2696650" y="3396325"/>
                <a:ext cx="1145050" cy="383025"/>
              </a:xfrm>
              <a:custGeom>
                <a:rect b="b" l="l" r="r" t="t"/>
                <a:pathLst>
                  <a:path extrusionOk="0" h="15321" w="45802">
                    <a:moveTo>
                      <a:pt x="1822" y="1"/>
                    </a:moveTo>
                    <a:lnTo>
                      <a:pt x="1" y="1807"/>
                    </a:lnTo>
                    <a:lnTo>
                      <a:pt x="143" y="1934"/>
                    </a:lnTo>
                    <a:lnTo>
                      <a:pt x="1902" y="191"/>
                    </a:lnTo>
                    <a:lnTo>
                      <a:pt x="12991" y="191"/>
                    </a:lnTo>
                    <a:lnTo>
                      <a:pt x="19820" y="7130"/>
                    </a:lnTo>
                    <a:lnTo>
                      <a:pt x="35440" y="7130"/>
                    </a:lnTo>
                    <a:lnTo>
                      <a:pt x="37801" y="4754"/>
                    </a:lnTo>
                    <a:lnTo>
                      <a:pt x="41524" y="4754"/>
                    </a:lnTo>
                    <a:lnTo>
                      <a:pt x="42395" y="5609"/>
                    </a:lnTo>
                    <a:lnTo>
                      <a:pt x="42395" y="12120"/>
                    </a:lnTo>
                    <a:lnTo>
                      <a:pt x="45659" y="15321"/>
                    </a:lnTo>
                    <a:lnTo>
                      <a:pt x="45801" y="15194"/>
                    </a:lnTo>
                    <a:lnTo>
                      <a:pt x="42601" y="12025"/>
                    </a:lnTo>
                    <a:lnTo>
                      <a:pt x="42601" y="5530"/>
                    </a:lnTo>
                    <a:lnTo>
                      <a:pt x="41603" y="4548"/>
                    </a:lnTo>
                    <a:lnTo>
                      <a:pt x="37722" y="4548"/>
                    </a:lnTo>
                    <a:lnTo>
                      <a:pt x="35361" y="6924"/>
                    </a:lnTo>
                    <a:lnTo>
                      <a:pt x="19899" y="6924"/>
                    </a:lnTo>
                    <a:lnTo>
                      <a:pt x="1307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25"/>
              <p:cNvSpPr/>
              <p:nvPr/>
            </p:nvSpPr>
            <p:spPr>
              <a:xfrm>
                <a:off x="2491100" y="3376525"/>
                <a:ext cx="1412375" cy="386200"/>
              </a:xfrm>
              <a:custGeom>
                <a:rect b="b" l="l" r="r" t="t"/>
                <a:pathLst>
                  <a:path extrusionOk="0" h="15448" w="56495">
                    <a:moveTo>
                      <a:pt x="0" y="1"/>
                    </a:moveTo>
                    <a:lnTo>
                      <a:pt x="0" y="191"/>
                    </a:lnTo>
                    <a:lnTo>
                      <a:pt x="21768" y="191"/>
                    </a:lnTo>
                    <a:lnTo>
                      <a:pt x="28596" y="6924"/>
                    </a:lnTo>
                    <a:lnTo>
                      <a:pt x="43108" y="6924"/>
                    </a:lnTo>
                    <a:lnTo>
                      <a:pt x="45468" y="4548"/>
                    </a:lnTo>
                    <a:lnTo>
                      <a:pt x="50586" y="4548"/>
                    </a:lnTo>
                    <a:lnTo>
                      <a:pt x="51409" y="5546"/>
                    </a:lnTo>
                    <a:lnTo>
                      <a:pt x="51409" y="12057"/>
                    </a:lnTo>
                    <a:lnTo>
                      <a:pt x="54752" y="15447"/>
                    </a:lnTo>
                    <a:lnTo>
                      <a:pt x="56495" y="15447"/>
                    </a:lnTo>
                    <a:lnTo>
                      <a:pt x="56495" y="15241"/>
                    </a:lnTo>
                    <a:lnTo>
                      <a:pt x="54831" y="15241"/>
                    </a:lnTo>
                    <a:lnTo>
                      <a:pt x="51615" y="11978"/>
                    </a:lnTo>
                    <a:lnTo>
                      <a:pt x="51615" y="5482"/>
                    </a:lnTo>
                    <a:lnTo>
                      <a:pt x="50681" y="4357"/>
                    </a:lnTo>
                    <a:lnTo>
                      <a:pt x="45389" y="4357"/>
                    </a:lnTo>
                    <a:lnTo>
                      <a:pt x="43029" y="6734"/>
                    </a:lnTo>
                    <a:lnTo>
                      <a:pt x="28675" y="6734"/>
                    </a:lnTo>
                    <a:lnTo>
                      <a:pt x="218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9" name="Google Shape;1349;p25"/>
              <p:cNvSpPr/>
              <p:nvPr/>
            </p:nvSpPr>
            <p:spPr>
              <a:xfrm>
                <a:off x="3040050" y="3312775"/>
                <a:ext cx="532725" cy="192500"/>
              </a:xfrm>
              <a:custGeom>
                <a:rect b="b" l="l" r="r" t="t"/>
                <a:pathLst>
                  <a:path extrusionOk="0" h="7700" w="21309">
                    <a:moveTo>
                      <a:pt x="143" y="0"/>
                    </a:moveTo>
                    <a:lnTo>
                      <a:pt x="0" y="127"/>
                    </a:lnTo>
                    <a:lnTo>
                      <a:pt x="6638" y="6511"/>
                    </a:lnTo>
                    <a:lnTo>
                      <a:pt x="9411" y="6511"/>
                    </a:lnTo>
                    <a:lnTo>
                      <a:pt x="10298" y="5719"/>
                    </a:lnTo>
                    <a:lnTo>
                      <a:pt x="11565" y="5719"/>
                    </a:lnTo>
                    <a:lnTo>
                      <a:pt x="13593" y="7700"/>
                    </a:lnTo>
                    <a:lnTo>
                      <a:pt x="20041" y="7700"/>
                    </a:lnTo>
                    <a:lnTo>
                      <a:pt x="21308" y="6305"/>
                    </a:lnTo>
                    <a:lnTo>
                      <a:pt x="15827" y="6305"/>
                    </a:lnTo>
                    <a:lnTo>
                      <a:pt x="14654" y="5418"/>
                    </a:lnTo>
                    <a:lnTo>
                      <a:pt x="14544" y="5577"/>
                    </a:lnTo>
                    <a:lnTo>
                      <a:pt x="15763" y="6511"/>
                    </a:lnTo>
                    <a:lnTo>
                      <a:pt x="20865" y="6511"/>
                    </a:lnTo>
                    <a:lnTo>
                      <a:pt x="19946" y="7494"/>
                    </a:lnTo>
                    <a:lnTo>
                      <a:pt x="13672" y="7494"/>
                    </a:lnTo>
                    <a:lnTo>
                      <a:pt x="11644" y="5513"/>
                    </a:lnTo>
                    <a:lnTo>
                      <a:pt x="10250" y="5513"/>
                    </a:lnTo>
                    <a:lnTo>
                      <a:pt x="9331" y="6305"/>
                    </a:lnTo>
                    <a:lnTo>
                      <a:pt x="6717" y="6305"/>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0" name="Google Shape;1350;p25"/>
              <p:cNvSpPr/>
              <p:nvPr/>
            </p:nvSpPr>
            <p:spPr>
              <a:xfrm>
                <a:off x="2618225" y="3346825"/>
                <a:ext cx="692750" cy="168350"/>
              </a:xfrm>
              <a:custGeom>
                <a:rect b="b" l="l" r="r" t="t"/>
                <a:pathLst>
                  <a:path extrusionOk="0" h="6734" w="27710">
                    <a:moveTo>
                      <a:pt x="1" y="1"/>
                    </a:moveTo>
                    <a:lnTo>
                      <a:pt x="1" y="191"/>
                    </a:lnTo>
                    <a:lnTo>
                      <a:pt x="16984" y="191"/>
                    </a:lnTo>
                    <a:lnTo>
                      <a:pt x="23574" y="6734"/>
                    </a:lnTo>
                    <a:lnTo>
                      <a:pt x="27709" y="6734"/>
                    </a:lnTo>
                    <a:lnTo>
                      <a:pt x="27709" y="6528"/>
                    </a:lnTo>
                    <a:lnTo>
                      <a:pt x="23654" y="6528"/>
                    </a:lnTo>
                    <a:lnTo>
                      <a:pt x="170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25"/>
              <p:cNvSpPr/>
              <p:nvPr/>
            </p:nvSpPr>
            <p:spPr>
              <a:xfrm>
                <a:off x="3526800" y="3912800"/>
                <a:ext cx="46375" cy="46375"/>
              </a:xfrm>
              <a:custGeom>
                <a:rect b="b" l="l" r="r" t="t"/>
                <a:pathLst>
                  <a:path extrusionOk="0" h="1855" w="1855">
                    <a:moveTo>
                      <a:pt x="935" y="1"/>
                    </a:moveTo>
                    <a:cubicBezTo>
                      <a:pt x="412" y="1"/>
                      <a:pt x="1" y="413"/>
                      <a:pt x="1" y="919"/>
                    </a:cubicBezTo>
                    <a:cubicBezTo>
                      <a:pt x="1" y="1442"/>
                      <a:pt x="412" y="1854"/>
                      <a:pt x="935" y="1854"/>
                    </a:cubicBezTo>
                    <a:cubicBezTo>
                      <a:pt x="1442" y="1854"/>
                      <a:pt x="1854" y="1442"/>
                      <a:pt x="1854" y="919"/>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2" name="Google Shape;1352;p25"/>
              <p:cNvSpPr/>
              <p:nvPr/>
            </p:nvSpPr>
            <p:spPr>
              <a:xfrm>
                <a:off x="4086050" y="3828450"/>
                <a:ext cx="46750" cy="46750"/>
              </a:xfrm>
              <a:custGeom>
                <a:rect b="b" l="l" r="r" t="t"/>
                <a:pathLst>
                  <a:path extrusionOk="0" h="1870" w="1870">
                    <a:moveTo>
                      <a:pt x="935" y="0"/>
                    </a:moveTo>
                    <a:cubicBezTo>
                      <a:pt x="428" y="0"/>
                      <a:pt x="0" y="412"/>
                      <a:pt x="0" y="935"/>
                    </a:cubicBezTo>
                    <a:cubicBezTo>
                      <a:pt x="0" y="1442"/>
                      <a:pt x="428" y="1870"/>
                      <a:pt x="935" y="1870"/>
                    </a:cubicBezTo>
                    <a:cubicBezTo>
                      <a:pt x="1458" y="1870"/>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25"/>
              <p:cNvSpPr/>
              <p:nvPr/>
            </p:nvSpPr>
            <p:spPr>
              <a:xfrm>
                <a:off x="2670500" y="3427625"/>
                <a:ext cx="46375" cy="46350"/>
              </a:xfrm>
              <a:custGeom>
                <a:rect b="b" l="l" r="r" t="t"/>
                <a:pathLst>
                  <a:path extrusionOk="0" h="1854" w="1855">
                    <a:moveTo>
                      <a:pt x="920" y="0"/>
                    </a:moveTo>
                    <a:cubicBezTo>
                      <a:pt x="413" y="0"/>
                      <a:pt x="1" y="412"/>
                      <a:pt x="1" y="919"/>
                    </a:cubicBezTo>
                    <a:cubicBezTo>
                      <a:pt x="1" y="1442"/>
                      <a:pt x="413" y="1854"/>
                      <a:pt x="920" y="1854"/>
                    </a:cubicBezTo>
                    <a:cubicBezTo>
                      <a:pt x="1443" y="1854"/>
                      <a:pt x="1855" y="1442"/>
                      <a:pt x="1855" y="919"/>
                    </a:cubicBezTo>
                    <a:cubicBezTo>
                      <a:pt x="1855" y="412"/>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25"/>
              <p:cNvSpPr/>
              <p:nvPr/>
            </p:nvSpPr>
            <p:spPr>
              <a:xfrm>
                <a:off x="3289175" y="3487025"/>
                <a:ext cx="46350" cy="46375"/>
              </a:xfrm>
              <a:custGeom>
                <a:rect b="b" l="l" r="r" t="t"/>
                <a:pathLst>
                  <a:path extrusionOk="0" h="1855" w="1854">
                    <a:moveTo>
                      <a:pt x="935" y="1"/>
                    </a:moveTo>
                    <a:cubicBezTo>
                      <a:pt x="412" y="1"/>
                      <a:pt x="0" y="413"/>
                      <a:pt x="0" y="920"/>
                    </a:cubicBezTo>
                    <a:cubicBezTo>
                      <a:pt x="0" y="1442"/>
                      <a:pt x="412" y="1854"/>
                      <a:pt x="935" y="1854"/>
                    </a:cubicBezTo>
                    <a:cubicBezTo>
                      <a:pt x="1442" y="1854"/>
                      <a:pt x="1854" y="1442"/>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p25"/>
              <p:cNvSpPr/>
              <p:nvPr/>
            </p:nvSpPr>
            <p:spPr>
              <a:xfrm>
                <a:off x="3002025" y="3274750"/>
                <a:ext cx="46750" cy="46750"/>
              </a:xfrm>
              <a:custGeom>
                <a:rect b="b" l="l" r="r" t="t"/>
                <a:pathLst>
                  <a:path extrusionOk="0" h="1870" w="1870">
                    <a:moveTo>
                      <a:pt x="935" y="0"/>
                    </a:moveTo>
                    <a:cubicBezTo>
                      <a:pt x="412" y="0"/>
                      <a:pt x="0" y="428"/>
                      <a:pt x="0" y="935"/>
                    </a:cubicBezTo>
                    <a:cubicBezTo>
                      <a:pt x="0" y="1458"/>
                      <a:pt x="412" y="1870"/>
                      <a:pt x="935" y="1870"/>
                    </a:cubicBezTo>
                    <a:cubicBezTo>
                      <a:pt x="1442" y="1870"/>
                      <a:pt x="1870" y="1458"/>
                      <a:pt x="1870" y="935"/>
                    </a:cubicBezTo>
                    <a:cubicBezTo>
                      <a:pt x="1870" y="428"/>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6" name="Google Shape;1356;p25"/>
              <p:cNvSpPr/>
              <p:nvPr/>
            </p:nvSpPr>
            <p:spPr>
              <a:xfrm>
                <a:off x="3625825" y="3675175"/>
                <a:ext cx="46350" cy="46350"/>
              </a:xfrm>
              <a:custGeom>
                <a:rect b="b" l="l" r="r" t="t"/>
                <a:pathLst>
                  <a:path extrusionOk="0" h="1854" w="1854">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7" name="Google Shape;1357;p25"/>
              <p:cNvSpPr/>
              <p:nvPr/>
            </p:nvSpPr>
            <p:spPr>
              <a:xfrm>
                <a:off x="3699875" y="3754375"/>
                <a:ext cx="46775" cy="46375"/>
              </a:xfrm>
              <a:custGeom>
                <a:rect b="b" l="l" r="r" t="t"/>
                <a:pathLst>
                  <a:path extrusionOk="0" h="1855" w="1871">
                    <a:moveTo>
                      <a:pt x="935" y="1"/>
                    </a:moveTo>
                    <a:cubicBezTo>
                      <a:pt x="429" y="1"/>
                      <a:pt x="1" y="412"/>
                      <a:pt x="1" y="919"/>
                    </a:cubicBezTo>
                    <a:cubicBezTo>
                      <a:pt x="1" y="1442"/>
                      <a:pt x="429"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8" name="Google Shape;1358;p25"/>
              <p:cNvSpPr/>
              <p:nvPr/>
            </p:nvSpPr>
            <p:spPr>
              <a:xfrm>
                <a:off x="3954950" y="3816175"/>
                <a:ext cx="51500" cy="51500"/>
              </a:xfrm>
              <a:custGeom>
                <a:rect b="b" l="l" r="r" t="t"/>
                <a:pathLst>
                  <a:path extrusionOk="0" h="2060" w="2060">
                    <a:moveTo>
                      <a:pt x="1030" y="190"/>
                    </a:moveTo>
                    <a:cubicBezTo>
                      <a:pt x="1490" y="190"/>
                      <a:pt x="1870" y="570"/>
                      <a:pt x="1870" y="1030"/>
                    </a:cubicBezTo>
                    <a:cubicBezTo>
                      <a:pt x="1870" y="1489"/>
                      <a:pt x="1490" y="1854"/>
                      <a:pt x="1030" y="1854"/>
                    </a:cubicBezTo>
                    <a:cubicBezTo>
                      <a:pt x="587" y="1854"/>
                      <a:pt x="206" y="1489"/>
                      <a:pt x="206" y="1030"/>
                    </a:cubicBezTo>
                    <a:cubicBezTo>
                      <a:pt x="206" y="570"/>
                      <a:pt x="587" y="190"/>
                      <a:pt x="1030" y="190"/>
                    </a:cubicBezTo>
                    <a:close/>
                    <a:moveTo>
                      <a:pt x="1030" y="0"/>
                    </a:moveTo>
                    <a:cubicBezTo>
                      <a:pt x="460" y="0"/>
                      <a:pt x="0" y="475"/>
                      <a:pt x="0" y="1030"/>
                    </a:cubicBezTo>
                    <a:cubicBezTo>
                      <a:pt x="0" y="1600"/>
                      <a:pt x="476" y="2060"/>
                      <a:pt x="1030" y="2060"/>
                    </a:cubicBezTo>
                    <a:cubicBezTo>
                      <a:pt x="1585" y="2060"/>
                      <a:pt x="2060" y="1584"/>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25"/>
              <p:cNvSpPr/>
              <p:nvPr/>
            </p:nvSpPr>
            <p:spPr>
              <a:xfrm>
                <a:off x="3900675" y="3731800"/>
                <a:ext cx="51525" cy="51525"/>
              </a:xfrm>
              <a:custGeom>
                <a:rect b="b" l="l" r="r" t="t"/>
                <a:pathLst>
                  <a:path extrusionOk="0" h="2061" w="2061">
                    <a:moveTo>
                      <a:pt x="1031" y="206"/>
                    </a:moveTo>
                    <a:cubicBezTo>
                      <a:pt x="1490" y="206"/>
                      <a:pt x="1855" y="587"/>
                      <a:pt x="1855" y="1030"/>
                    </a:cubicBezTo>
                    <a:cubicBezTo>
                      <a:pt x="1855" y="1490"/>
                      <a:pt x="1490" y="1870"/>
                      <a:pt x="1031" y="1870"/>
                    </a:cubicBezTo>
                    <a:cubicBezTo>
                      <a:pt x="571" y="1870"/>
                      <a:pt x="191" y="1490"/>
                      <a:pt x="191" y="1030"/>
                    </a:cubicBezTo>
                    <a:cubicBezTo>
                      <a:pt x="191" y="587"/>
                      <a:pt x="571" y="206"/>
                      <a:pt x="1031" y="206"/>
                    </a:cubicBezTo>
                    <a:close/>
                    <a:moveTo>
                      <a:pt x="1031" y="1"/>
                    </a:moveTo>
                    <a:cubicBezTo>
                      <a:pt x="460" y="1"/>
                      <a:pt x="1" y="476"/>
                      <a:pt x="1" y="1030"/>
                    </a:cubicBezTo>
                    <a:cubicBezTo>
                      <a:pt x="1" y="1616"/>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25"/>
              <p:cNvSpPr/>
              <p:nvPr/>
            </p:nvSpPr>
            <p:spPr>
              <a:xfrm>
                <a:off x="3826225" y="3771400"/>
                <a:ext cx="51525" cy="51525"/>
              </a:xfrm>
              <a:custGeom>
                <a:rect b="b" l="l" r="r" t="t"/>
                <a:pathLst>
                  <a:path extrusionOk="0" h="2061" w="2061">
                    <a:moveTo>
                      <a:pt x="1030" y="207"/>
                    </a:moveTo>
                    <a:cubicBezTo>
                      <a:pt x="1490" y="207"/>
                      <a:pt x="1870" y="587"/>
                      <a:pt x="1870" y="1031"/>
                    </a:cubicBezTo>
                    <a:cubicBezTo>
                      <a:pt x="1870" y="1490"/>
                      <a:pt x="1490" y="1870"/>
                      <a:pt x="1030" y="1870"/>
                    </a:cubicBezTo>
                    <a:cubicBezTo>
                      <a:pt x="587" y="1870"/>
                      <a:pt x="207" y="1490"/>
                      <a:pt x="207" y="1031"/>
                    </a:cubicBezTo>
                    <a:cubicBezTo>
                      <a:pt x="207" y="587"/>
                      <a:pt x="587" y="207"/>
                      <a:pt x="1030" y="207"/>
                    </a:cubicBezTo>
                    <a:close/>
                    <a:moveTo>
                      <a:pt x="1030" y="1"/>
                    </a:moveTo>
                    <a:cubicBezTo>
                      <a:pt x="460" y="1"/>
                      <a:pt x="1" y="476"/>
                      <a:pt x="1" y="1031"/>
                    </a:cubicBezTo>
                    <a:cubicBezTo>
                      <a:pt x="1" y="1617"/>
                      <a:pt x="476" y="2060"/>
                      <a:pt x="1030" y="2060"/>
                    </a:cubicBezTo>
                    <a:cubicBezTo>
                      <a:pt x="1585" y="2060"/>
                      <a:pt x="2060" y="1585"/>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1" name="Google Shape;1361;p25"/>
              <p:cNvSpPr/>
              <p:nvPr/>
            </p:nvSpPr>
            <p:spPr>
              <a:xfrm>
                <a:off x="3360850" y="3410200"/>
                <a:ext cx="51525" cy="51500"/>
              </a:xfrm>
              <a:custGeom>
                <a:rect b="b" l="l" r="r" t="t"/>
                <a:pathLst>
                  <a:path extrusionOk="0" h="2060" w="2061">
                    <a:moveTo>
                      <a:pt x="1030" y="190"/>
                    </a:moveTo>
                    <a:cubicBezTo>
                      <a:pt x="1490" y="190"/>
                      <a:pt x="1870" y="571"/>
                      <a:pt x="1870" y="1030"/>
                    </a:cubicBezTo>
                    <a:cubicBezTo>
                      <a:pt x="1870" y="1490"/>
                      <a:pt x="1490" y="1854"/>
                      <a:pt x="1030" y="1854"/>
                    </a:cubicBezTo>
                    <a:cubicBezTo>
                      <a:pt x="587" y="1854"/>
                      <a:pt x="207" y="1490"/>
                      <a:pt x="207" y="1030"/>
                    </a:cubicBezTo>
                    <a:cubicBezTo>
                      <a:pt x="207" y="571"/>
                      <a:pt x="587" y="190"/>
                      <a:pt x="1030" y="190"/>
                    </a:cubicBezTo>
                    <a:close/>
                    <a:moveTo>
                      <a:pt x="1030" y="0"/>
                    </a:moveTo>
                    <a:cubicBezTo>
                      <a:pt x="460" y="0"/>
                      <a:pt x="1" y="444"/>
                      <a:pt x="1" y="1030"/>
                    </a:cubicBezTo>
                    <a:cubicBezTo>
                      <a:pt x="1"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p25"/>
              <p:cNvSpPr/>
              <p:nvPr/>
            </p:nvSpPr>
            <p:spPr>
              <a:xfrm>
                <a:off x="2442775" y="3353175"/>
                <a:ext cx="51525" cy="51500"/>
              </a:xfrm>
              <a:custGeom>
                <a:rect b="b" l="l" r="r" t="t"/>
                <a:pathLst>
                  <a:path extrusionOk="0" h="2060" w="2061">
                    <a:moveTo>
                      <a:pt x="1030" y="206"/>
                    </a:moveTo>
                    <a:cubicBezTo>
                      <a:pt x="1474" y="206"/>
                      <a:pt x="1854" y="570"/>
                      <a:pt x="1854" y="1030"/>
                    </a:cubicBezTo>
                    <a:cubicBezTo>
                      <a:pt x="1854" y="1489"/>
                      <a:pt x="1474" y="1869"/>
                      <a:pt x="1030" y="1869"/>
                    </a:cubicBezTo>
                    <a:cubicBezTo>
                      <a:pt x="571" y="1869"/>
                      <a:pt x="191" y="1489"/>
                      <a:pt x="191" y="1030"/>
                    </a:cubicBezTo>
                    <a:cubicBezTo>
                      <a:pt x="191" y="570"/>
                      <a:pt x="571" y="206"/>
                      <a:pt x="1030" y="206"/>
                    </a:cubicBezTo>
                    <a:close/>
                    <a:moveTo>
                      <a:pt x="1030" y="0"/>
                    </a:moveTo>
                    <a:cubicBezTo>
                      <a:pt x="444" y="0"/>
                      <a:pt x="0" y="475"/>
                      <a:pt x="0" y="1030"/>
                    </a:cubicBezTo>
                    <a:cubicBezTo>
                      <a:pt x="0" y="1600"/>
                      <a:pt x="476" y="2060"/>
                      <a:pt x="1030" y="2060"/>
                    </a:cubicBezTo>
                    <a:cubicBezTo>
                      <a:pt x="1585" y="2060"/>
                      <a:pt x="2028" y="1600"/>
                      <a:pt x="2060" y="1030"/>
                    </a:cubicBezTo>
                    <a:cubicBezTo>
                      <a:pt x="2060" y="459"/>
                      <a:pt x="1601"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25"/>
              <p:cNvSpPr/>
              <p:nvPr/>
            </p:nvSpPr>
            <p:spPr>
              <a:xfrm>
                <a:off x="2569525" y="3318300"/>
                <a:ext cx="51500" cy="51925"/>
              </a:xfrm>
              <a:custGeom>
                <a:rect b="b" l="l" r="r" t="t"/>
                <a:pathLst>
                  <a:path extrusionOk="0" h="2077" w="2060">
                    <a:moveTo>
                      <a:pt x="1030" y="223"/>
                    </a:moveTo>
                    <a:cubicBezTo>
                      <a:pt x="1473" y="223"/>
                      <a:pt x="1854" y="603"/>
                      <a:pt x="1854" y="1062"/>
                    </a:cubicBezTo>
                    <a:cubicBezTo>
                      <a:pt x="1854" y="1522"/>
                      <a:pt x="1473" y="1886"/>
                      <a:pt x="1030" y="1886"/>
                    </a:cubicBezTo>
                    <a:cubicBezTo>
                      <a:pt x="570" y="1886"/>
                      <a:pt x="190" y="1506"/>
                      <a:pt x="190" y="1062"/>
                    </a:cubicBezTo>
                    <a:cubicBezTo>
                      <a:pt x="190" y="603"/>
                      <a:pt x="570" y="223"/>
                      <a:pt x="1030" y="223"/>
                    </a:cubicBezTo>
                    <a:close/>
                    <a:moveTo>
                      <a:pt x="1030" y="1"/>
                    </a:moveTo>
                    <a:cubicBezTo>
                      <a:pt x="444" y="1"/>
                      <a:pt x="0" y="460"/>
                      <a:pt x="0" y="1046"/>
                    </a:cubicBezTo>
                    <a:cubicBezTo>
                      <a:pt x="0" y="1617"/>
                      <a:pt x="475" y="2076"/>
                      <a:pt x="1030" y="2076"/>
                    </a:cubicBezTo>
                    <a:cubicBezTo>
                      <a:pt x="1600" y="2076"/>
                      <a:pt x="2060" y="1617"/>
                      <a:pt x="2060" y="1046"/>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25"/>
              <p:cNvSpPr/>
              <p:nvPr/>
            </p:nvSpPr>
            <p:spPr>
              <a:xfrm>
                <a:off x="2634875" y="3515950"/>
                <a:ext cx="51500" cy="51500"/>
              </a:xfrm>
              <a:custGeom>
                <a:rect b="b" l="l" r="r" t="t"/>
                <a:pathLst>
                  <a:path extrusionOk="0" h="2060" w="2060">
                    <a:moveTo>
                      <a:pt x="1030" y="222"/>
                    </a:moveTo>
                    <a:cubicBezTo>
                      <a:pt x="1473" y="222"/>
                      <a:pt x="1854" y="586"/>
                      <a:pt x="1854" y="1062"/>
                    </a:cubicBezTo>
                    <a:cubicBezTo>
                      <a:pt x="1854" y="1505"/>
                      <a:pt x="1473" y="1886"/>
                      <a:pt x="1030" y="1886"/>
                    </a:cubicBezTo>
                    <a:cubicBezTo>
                      <a:pt x="570" y="1886"/>
                      <a:pt x="190" y="1505"/>
                      <a:pt x="190" y="1062"/>
                    </a:cubicBezTo>
                    <a:cubicBezTo>
                      <a:pt x="190" y="602"/>
                      <a:pt x="570" y="222"/>
                      <a:pt x="1030" y="222"/>
                    </a:cubicBezTo>
                    <a:close/>
                    <a:moveTo>
                      <a:pt x="1030" y="0"/>
                    </a:moveTo>
                    <a:cubicBezTo>
                      <a:pt x="444" y="0"/>
                      <a:pt x="0" y="476"/>
                      <a:pt x="0" y="1030"/>
                    </a:cubicBezTo>
                    <a:cubicBezTo>
                      <a:pt x="0" y="1616"/>
                      <a:pt x="475" y="2060"/>
                      <a:pt x="1030" y="2060"/>
                    </a:cubicBezTo>
                    <a:cubicBezTo>
                      <a:pt x="1600" y="2060"/>
                      <a:pt x="2060" y="1616"/>
                      <a:pt x="2044" y="1030"/>
                    </a:cubicBezTo>
                    <a:cubicBezTo>
                      <a:pt x="2044"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365" name="Google Shape;1365;p25"/>
            <p:cNvPicPr preferRelativeResize="0"/>
            <p:nvPr/>
          </p:nvPicPr>
          <p:blipFill>
            <a:blip r:embed="rId3">
              <a:alphaModFix amt="40000"/>
            </a:blip>
            <a:stretch>
              <a:fillRect/>
            </a:stretch>
          </p:blipFill>
          <p:spPr>
            <a:xfrm>
              <a:off x="598975" y="776575"/>
              <a:ext cx="1177350" cy="1177350"/>
            </a:xfrm>
            <a:prstGeom prst="rect">
              <a:avLst/>
            </a:prstGeom>
            <a:noFill/>
            <a:ln>
              <a:noFill/>
            </a:ln>
          </p:spPr>
        </p:pic>
        <p:pic>
          <p:nvPicPr>
            <p:cNvPr id="1366" name="Google Shape;1366;p25"/>
            <p:cNvPicPr preferRelativeResize="0"/>
            <p:nvPr/>
          </p:nvPicPr>
          <p:blipFill>
            <a:blip r:embed="rId3">
              <a:alphaModFix amt="40000"/>
            </a:blip>
            <a:stretch>
              <a:fillRect/>
            </a:stretch>
          </p:blipFill>
          <p:spPr>
            <a:xfrm>
              <a:off x="-367450" y="910400"/>
              <a:ext cx="1177350" cy="1177350"/>
            </a:xfrm>
            <a:prstGeom prst="rect">
              <a:avLst/>
            </a:prstGeom>
            <a:noFill/>
            <a:ln>
              <a:noFill/>
            </a:ln>
          </p:spPr>
        </p:pic>
      </p:grpSp>
      <p:grpSp>
        <p:nvGrpSpPr>
          <p:cNvPr id="1367" name="Google Shape;1367;p25"/>
          <p:cNvGrpSpPr/>
          <p:nvPr/>
        </p:nvGrpSpPr>
        <p:grpSpPr>
          <a:xfrm>
            <a:off x="7352875" y="3702559"/>
            <a:ext cx="3991212" cy="1778866"/>
            <a:chOff x="7352875" y="3702559"/>
            <a:chExt cx="3991212" cy="1778866"/>
          </a:xfrm>
        </p:grpSpPr>
        <p:grpSp>
          <p:nvGrpSpPr>
            <p:cNvPr id="1368" name="Google Shape;1368;p25"/>
            <p:cNvGrpSpPr/>
            <p:nvPr/>
          </p:nvGrpSpPr>
          <p:grpSpPr>
            <a:xfrm>
              <a:off x="7802532" y="3702559"/>
              <a:ext cx="3541556" cy="1323917"/>
              <a:chOff x="2133050" y="2071900"/>
              <a:chExt cx="2132825" cy="797300"/>
            </a:xfrm>
          </p:grpSpPr>
          <p:sp>
            <p:nvSpPr>
              <p:cNvPr id="1369" name="Google Shape;1369;p25"/>
              <p:cNvSpPr/>
              <p:nvPr/>
            </p:nvSpPr>
            <p:spPr>
              <a:xfrm>
                <a:off x="2270875" y="2219625"/>
                <a:ext cx="747000" cy="267375"/>
              </a:xfrm>
              <a:custGeom>
                <a:rect b="b" l="l" r="r" t="t"/>
                <a:pathLst>
                  <a:path extrusionOk="0" h="10695" w="29880">
                    <a:moveTo>
                      <a:pt x="20359" y="1"/>
                    </a:moveTo>
                    <a:lnTo>
                      <a:pt x="17111" y="3359"/>
                    </a:lnTo>
                    <a:lnTo>
                      <a:pt x="5799" y="3359"/>
                    </a:lnTo>
                    <a:lnTo>
                      <a:pt x="1" y="9126"/>
                    </a:lnTo>
                    <a:lnTo>
                      <a:pt x="1" y="10694"/>
                    </a:lnTo>
                    <a:lnTo>
                      <a:pt x="191" y="10694"/>
                    </a:lnTo>
                    <a:lnTo>
                      <a:pt x="191" y="9205"/>
                    </a:lnTo>
                    <a:lnTo>
                      <a:pt x="5878" y="3565"/>
                    </a:lnTo>
                    <a:lnTo>
                      <a:pt x="17190" y="3565"/>
                    </a:lnTo>
                    <a:lnTo>
                      <a:pt x="20438" y="191"/>
                    </a:lnTo>
                    <a:lnTo>
                      <a:pt x="29405" y="191"/>
                    </a:lnTo>
                    <a:lnTo>
                      <a:pt x="29737" y="507"/>
                    </a:lnTo>
                    <a:lnTo>
                      <a:pt x="29880" y="365"/>
                    </a:lnTo>
                    <a:lnTo>
                      <a:pt x="2948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25"/>
              <p:cNvSpPr/>
              <p:nvPr/>
            </p:nvSpPr>
            <p:spPr>
              <a:xfrm>
                <a:off x="2182175" y="2199825"/>
                <a:ext cx="1311375" cy="282025"/>
              </a:xfrm>
              <a:custGeom>
                <a:rect b="b" l="l" r="r" t="t"/>
                <a:pathLst>
                  <a:path extrusionOk="0" h="11281" w="52455">
                    <a:moveTo>
                      <a:pt x="23907" y="0"/>
                    </a:moveTo>
                    <a:lnTo>
                      <a:pt x="20659" y="3359"/>
                    </a:lnTo>
                    <a:lnTo>
                      <a:pt x="9347" y="3359"/>
                    </a:lnTo>
                    <a:lnTo>
                      <a:pt x="1505" y="11090"/>
                    </a:lnTo>
                    <a:lnTo>
                      <a:pt x="0" y="11090"/>
                    </a:lnTo>
                    <a:lnTo>
                      <a:pt x="0" y="11280"/>
                    </a:lnTo>
                    <a:lnTo>
                      <a:pt x="1584" y="11280"/>
                    </a:lnTo>
                    <a:lnTo>
                      <a:pt x="9426" y="3565"/>
                    </a:lnTo>
                    <a:lnTo>
                      <a:pt x="20738" y="3565"/>
                    </a:lnTo>
                    <a:lnTo>
                      <a:pt x="23986" y="190"/>
                    </a:lnTo>
                    <a:lnTo>
                      <a:pt x="52455" y="190"/>
                    </a:lnTo>
                    <a:lnTo>
                      <a:pt x="5245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p25"/>
              <p:cNvSpPr/>
              <p:nvPr/>
            </p:nvSpPr>
            <p:spPr>
              <a:xfrm>
                <a:off x="3182625" y="2105550"/>
                <a:ext cx="901850" cy="61825"/>
              </a:xfrm>
              <a:custGeom>
                <a:rect b="b" l="l" r="r" t="t"/>
                <a:pathLst>
                  <a:path extrusionOk="0" h="2473" w="36074">
                    <a:moveTo>
                      <a:pt x="33254" y="1"/>
                    </a:moveTo>
                    <a:lnTo>
                      <a:pt x="33254" y="207"/>
                    </a:lnTo>
                    <a:lnTo>
                      <a:pt x="34094" y="207"/>
                    </a:lnTo>
                    <a:lnTo>
                      <a:pt x="35646" y="2187"/>
                    </a:lnTo>
                    <a:lnTo>
                      <a:pt x="31559" y="2187"/>
                    </a:lnTo>
                    <a:lnTo>
                      <a:pt x="29658" y="207"/>
                    </a:lnTo>
                    <a:lnTo>
                      <a:pt x="27709" y="207"/>
                    </a:lnTo>
                    <a:lnTo>
                      <a:pt x="26014" y="1981"/>
                    </a:lnTo>
                    <a:lnTo>
                      <a:pt x="15986" y="1981"/>
                    </a:lnTo>
                    <a:lnTo>
                      <a:pt x="14417" y="207"/>
                    </a:lnTo>
                    <a:lnTo>
                      <a:pt x="1901" y="207"/>
                    </a:lnTo>
                    <a:lnTo>
                      <a:pt x="0" y="2361"/>
                    </a:lnTo>
                    <a:lnTo>
                      <a:pt x="159" y="2472"/>
                    </a:lnTo>
                    <a:lnTo>
                      <a:pt x="2012" y="397"/>
                    </a:lnTo>
                    <a:lnTo>
                      <a:pt x="14338" y="397"/>
                    </a:lnTo>
                    <a:lnTo>
                      <a:pt x="15906" y="2187"/>
                    </a:lnTo>
                    <a:lnTo>
                      <a:pt x="26093" y="2187"/>
                    </a:lnTo>
                    <a:lnTo>
                      <a:pt x="27788" y="397"/>
                    </a:lnTo>
                    <a:lnTo>
                      <a:pt x="29578" y="397"/>
                    </a:lnTo>
                    <a:lnTo>
                      <a:pt x="31480" y="2377"/>
                    </a:lnTo>
                    <a:lnTo>
                      <a:pt x="36074" y="2377"/>
                    </a:lnTo>
                    <a:lnTo>
                      <a:pt x="341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p25"/>
              <p:cNvSpPr/>
              <p:nvPr/>
            </p:nvSpPr>
            <p:spPr>
              <a:xfrm>
                <a:off x="3306975" y="2135275"/>
                <a:ext cx="934350" cy="79225"/>
              </a:xfrm>
              <a:custGeom>
                <a:rect b="b" l="l" r="r" t="t"/>
                <a:pathLst>
                  <a:path extrusionOk="0" h="3169" w="37374">
                    <a:moveTo>
                      <a:pt x="96" y="0"/>
                    </a:moveTo>
                    <a:lnTo>
                      <a:pt x="96" y="206"/>
                    </a:lnTo>
                    <a:lnTo>
                      <a:pt x="8730" y="206"/>
                    </a:lnTo>
                    <a:lnTo>
                      <a:pt x="10932" y="2376"/>
                    </a:lnTo>
                    <a:lnTo>
                      <a:pt x="37168" y="2376"/>
                    </a:lnTo>
                    <a:lnTo>
                      <a:pt x="37168" y="2978"/>
                    </a:lnTo>
                    <a:lnTo>
                      <a:pt x="11012" y="2978"/>
                    </a:lnTo>
                    <a:lnTo>
                      <a:pt x="8809" y="792"/>
                    </a:lnTo>
                    <a:lnTo>
                      <a:pt x="1" y="792"/>
                    </a:lnTo>
                    <a:lnTo>
                      <a:pt x="1" y="998"/>
                    </a:lnTo>
                    <a:lnTo>
                      <a:pt x="8730" y="998"/>
                    </a:lnTo>
                    <a:lnTo>
                      <a:pt x="10932" y="3169"/>
                    </a:lnTo>
                    <a:lnTo>
                      <a:pt x="37374" y="3169"/>
                    </a:lnTo>
                    <a:lnTo>
                      <a:pt x="37374" y="2186"/>
                    </a:lnTo>
                    <a:lnTo>
                      <a:pt x="11012" y="2186"/>
                    </a:lnTo>
                    <a:lnTo>
                      <a:pt x="88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25"/>
              <p:cNvSpPr/>
              <p:nvPr/>
            </p:nvSpPr>
            <p:spPr>
              <a:xfrm>
                <a:off x="2627350" y="2303600"/>
                <a:ext cx="1638525" cy="516475"/>
              </a:xfrm>
              <a:custGeom>
                <a:rect b="b" l="l" r="r" t="t"/>
                <a:pathLst>
                  <a:path extrusionOk="0" h="20659" w="65541">
                    <a:moveTo>
                      <a:pt x="40747" y="0"/>
                    </a:moveTo>
                    <a:lnTo>
                      <a:pt x="34743" y="5941"/>
                    </a:lnTo>
                    <a:lnTo>
                      <a:pt x="31923" y="5941"/>
                    </a:lnTo>
                    <a:lnTo>
                      <a:pt x="29420" y="3375"/>
                    </a:lnTo>
                    <a:lnTo>
                      <a:pt x="21293" y="3375"/>
                    </a:lnTo>
                    <a:lnTo>
                      <a:pt x="13926" y="10694"/>
                    </a:lnTo>
                    <a:lnTo>
                      <a:pt x="8016" y="10694"/>
                    </a:lnTo>
                    <a:lnTo>
                      <a:pt x="6844" y="11882"/>
                    </a:lnTo>
                    <a:lnTo>
                      <a:pt x="3660" y="11882"/>
                    </a:lnTo>
                    <a:lnTo>
                      <a:pt x="2377" y="13245"/>
                    </a:lnTo>
                    <a:lnTo>
                      <a:pt x="2377" y="17189"/>
                    </a:lnTo>
                    <a:lnTo>
                      <a:pt x="0" y="19645"/>
                    </a:lnTo>
                    <a:lnTo>
                      <a:pt x="0" y="20659"/>
                    </a:lnTo>
                    <a:lnTo>
                      <a:pt x="190" y="20659"/>
                    </a:lnTo>
                    <a:lnTo>
                      <a:pt x="190" y="19724"/>
                    </a:lnTo>
                    <a:lnTo>
                      <a:pt x="2567" y="17269"/>
                    </a:lnTo>
                    <a:lnTo>
                      <a:pt x="2567" y="13324"/>
                    </a:lnTo>
                    <a:lnTo>
                      <a:pt x="3739" y="12088"/>
                    </a:lnTo>
                    <a:lnTo>
                      <a:pt x="6923" y="12088"/>
                    </a:lnTo>
                    <a:lnTo>
                      <a:pt x="8096" y="10900"/>
                    </a:lnTo>
                    <a:lnTo>
                      <a:pt x="14005" y="10900"/>
                    </a:lnTo>
                    <a:lnTo>
                      <a:pt x="21372" y="3565"/>
                    </a:lnTo>
                    <a:lnTo>
                      <a:pt x="29341" y="3565"/>
                    </a:lnTo>
                    <a:lnTo>
                      <a:pt x="31844" y="6147"/>
                    </a:lnTo>
                    <a:lnTo>
                      <a:pt x="34838" y="6147"/>
                    </a:lnTo>
                    <a:lnTo>
                      <a:pt x="40826" y="206"/>
                    </a:lnTo>
                    <a:lnTo>
                      <a:pt x="55354" y="206"/>
                    </a:lnTo>
                    <a:lnTo>
                      <a:pt x="57144" y="1980"/>
                    </a:lnTo>
                    <a:lnTo>
                      <a:pt x="65541" y="1980"/>
                    </a:lnTo>
                    <a:lnTo>
                      <a:pt x="65541" y="1790"/>
                    </a:lnTo>
                    <a:lnTo>
                      <a:pt x="57223" y="1790"/>
                    </a:lnTo>
                    <a:lnTo>
                      <a:pt x="554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25"/>
              <p:cNvSpPr/>
              <p:nvPr/>
            </p:nvSpPr>
            <p:spPr>
              <a:xfrm>
                <a:off x="2216225" y="2328550"/>
                <a:ext cx="1225450" cy="460250"/>
              </a:xfrm>
              <a:custGeom>
                <a:rect b="b" l="l" r="r" t="t"/>
                <a:pathLst>
                  <a:path extrusionOk="0" h="18410" w="49018">
                    <a:moveTo>
                      <a:pt x="37928" y="0"/>
                    </a:moveTo>
                    <a:lnTo>
                      <a:pt x="31242" y="6923"/>
                    </a:lnTo>
                    <a:lnTo>
                      <a:pt x="13039" y="6923"/>
                    </a:lnTo>
                    <a:lnTo>
                      <a:pt x="9950" y="10076"/>
                    </a:lnTo>
                    <a:lnTo>
                      <a:pt x="9902" y="10092"/>
                    </a:lnTo>
                    <a:lnTo>
                      <a:pt x="9902" y="12357"/>
                    </a:lnTo>
                    <a:lnTo>
                      <a:pt x="7130" y="15162"/>
                    </a:lnTo>
                    <a:lnTo>
                      <a:pt x="7130" y="17110"/>
                    </a:lnTo>
                    <a:lnTo>
                      <a:pt x="5878" y="18219"/>
                    </a:lnTo>
                    <a:lnTo>
                      <a:pt x="2488" y="18219"/>
                    </a:lnTo>
                    <a:lnTo>
                      <a:pt x="1189" y="17031"/>
                    </a:lnTo>
                    <a:lnTo>
                      <a:pt x="1" y="17031"/>
                    </a:lnTo>
                    <a:lnTo>
                      <a:pt x="1" y="17221"/>
                    </a:lnTo>
                    <a:lnTo>
                      <a:pt x="1141" y="17221"/>
                    </a:lnTo>
                    <a:lnTo>
                      <a:pt x="2409" y="18409"/>
                    </a:lnTo>
                    <a:lnTo>
                      <a:pt x="5942" y="18409"/>
                    </a:lnTo>
                    <a:lnTo>
                      <a:pt x="7336" y="17189"/>
                    </a:lnTo>
                    <a:lnTo>
                      <a:pt x="7336" y="15241"/>
                    </a:lnTo>
                    <a:lnTo>
                      <a:pt x="10108" y="12437"/>
                    </a:lnTo>
                    <a:lnTo>
                      <a:pt x="10108" y="10171"/>
                    </a:lnTo>
                    <a:lnTo>
                      <a:pt x="13118" y="7129"/>
                    </a:lnTo>
                    <a:lnTo>
                      <a:pt x="31321" y="7129"/>
                    </a:lnTo>
                    <a:lnTo>
                      <a:pt x="38007" y="190"/>
                    </a:lnTo>
                    <a:lnTo>
                      <a:pt x="45912" y="190"/>
                    </a:lnTo>
                    <a:lnTo>
                      <a:pt x="48780" y="2963"/>
                    </a:lnTo>
                    <a:lnTo>
                      <a:pt x="48796" y="3834"/>
                    </a:lnTo>
                    <a:lnTo>
                      <a:pt x="45992" y="982"/>
                    </a:lnTo>
                    <a:lnTo>
                      <a:pt x="37928" y="982"/>
                    </a:lnTo>
                    <a:lnTo>
                      <a:pt x="31242" y="7716"/>
                    </a:lnTo>
                    <a:lnTo>
                      <a:pt x="13372" y="7716"/>
                    </a:lnTo>
                    <a:lnTo>
                      <a:pt x="12279" y="8872"/>
                    </a:lnTo>
                    <a:lnTo>
                      <a:pt x="12279" y="10884"/>
                    </a:lnTo>
                    <a:lnTo>
                      <a:pt x="12484" y="10884"/>
                    </a:lnTo>
                    <a:lnTo>
                      <a:pt x="12484" y="8951"/>
                    </a:lnTo>
                    <a:lnTo>
                      <a:pt x="13451" y="7922"/>
                    </a:lnTo>
                    <a:lnTo>
                      <a:pt x="31321" y="7922"/>
                    </a:lnTo>
                    <a:lnTo>
                      <a:pt x="38007" y="1188"/>
                    </a:lnTo>
                    <a:lnTo>
                      <a:pt x="45912" y="1188"/>
                    </a:lnTo>
                    <a:lnTo>
                      <a:pt x="49017" y="4357"/>
                    </a:lnTo>
                    <a:lnTo>
                      <a:pt x="48986" y="2884"/>
                    </a:lnTo>
                    <a:lnTo>
                      <a:pt x="459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25"/>
              <p:cNvSpPr/>
              <p:nvPr/>
            </p:nvSpPr>
            <p:spPr>
              <a:xfrm>
                <a:off x="2338600" y="2308750"/>
                <a:ext cx="1145850" cy="383400"/>
              </a:xfrm>
              <a:custGeom>
                <a:rect b="b" l="l" r="r" t="t"/>
                <a:pathLst>
                  <a:path extrusionOk="0" h="15336" w="45834">
                    <a:moveTo>
                      <a:pt x="32763" y="0"/>
                    </a:moveTo>
                    <a:lnTo>
                      <a:pt x="25919" y="6923"/>
                    </a:lnTo>
                    <a:lnTo>
                      <a:pt x="10457" y="6923"/>
                    </a:lnTo>
                    <a:lnTo>
                      <a:pt x="8096" y="4547"/>
                    </a:lnTo>
                    <a:lnTo>
                      <a:pt x="4215" y="4547"/>
                    </a:lnTo>
                    <a:lnTo>
                      <a:pt x="3233" y="5513"/>
                    </a:lnTo>
                    <a:lnTo>
                      <a:pt x="3233" y="12009"/>
                    </a:lnTo>
                    <a:lnTo>
                      <a:pt x="1" y="15209"/>
                    </a:lnTo>
                    <a:lnTo>
                      <a:pt x="143" y="15336"/>
                    </a:lnTo>
                    <a:lnTo>
                      <a:pt x="3423" y="12088"/>
                    </a:lnTo>
                    <a:lnTo>
                      <a:pt x="3423" y="5593"/>
                    </a:lnTo>
                    <a:lnTo>
                      <a:pt x="4294" y="4753"/>
                    </a:lnTo>
                    <a:lnTo>
                      <a:pt x="8017" y="4753"/>
                    </a:lnTo>
                    <a:lnTo>
                      <a:pt x="10378" y="7129"/>
                    </a:lnTo>
                    <a:lnTo>
                      <a:pt x="25999" y="7129"/>
                    </a:lnTo>
                    <a:lnTo>
                      <a:pt x="32843" y="190"/>
                    </a:lnTo>
                    <a:lnTo>
                      <a:pt x="43916" y="190"/>
                    </a:lnTo>
                    <a:lnTo>
                      <a:pt x="45691" y="1933"/>
                    </a:lnTo>
                    <a:lnTo>
                      <a:pt x="45833" y="1774"/>
                    </a:lnTo>
                    <a:lnTo>
                      <a:pt x="440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25"/>
              <p:cNvSpPr/>
              <p:nvPr/>
            </p:nvSpPr>
            <p:spPr>
              <a:xfrm>
                <a:off x="2270875" y="2288925"/>
                <a:ext cx="1995000" cy="386200"/>
              </a:xfrm>
              <a:custGeom>
                <a:rect b="b" l="l" r="r" t="t"/>
                <a:pathLst>
                  <a:path extrusionOk="0" h="15448" w="79800">
                    <a:moveTo>
                      <a:pt x="34886" y="1"/>
                    </a:moveTo>
                    <a:lnTo>
                      <a:pt x="28074" y="6734"/>
                    </a:lnTo>
                    <a:lnTo>
                      <a:pt x="13720" y="6734"/>
                    </a:lnTo>
                    <a:lnTo>
                      <a:pt x="11360" y="4358"/>
                    </a:lnTo>
                    <a:lnTo>
                      <a:pt x="6084" y="4358"/>
                    </a:lnTo>
                    <a:lnTo>
                      <a:pt x="5150" y="5482"/>
                    </a:lnTo>
                    <a:lnTo>
                      <a:pt x="5150" y="11978"/>
                    </a:lnTo>
                    <a:lnTo>
                      <a:pt x="1918" y="15242"/>
                    </a:lnTo>
                    <a:lnTo>
                      <a:pt x="1" y="15242"/>
                    </a:lnTo>
                    <a:lnTo>
                      <a:pt x="1" y="15447"/>
                    </a:lnTo>
                    <a:lnTo>
                      <a:pt x="1997" y="15447"/>
                    </a:lnTo>
                    <a:lnTo>
                      <a:pt x="5340" y="12057"/>
                    </a:lnTo>
                    <a:lnTo>
                      <a:pt x="5340" y="5546"/>
                    </a:lnTo>
                    <a:lnTo>
                      <a:pt x="6179" y="4548"/>
                    </a:lnTo>
                    <a:lnTo>
                      <a:pt x="11281" y="4548"/>
                    </a:lnTo>
                    <a:lnTo>
                      <a:pt x="13641" y="6924"/>
                    </a:lnTo>
                    <a:lnTo>
                      <a:pt x="28153" y="6924"/>
                    </a:lnTo>
                    <a:lnTo>
                      <a:pt x="34997" y="191"/>
                    </a:lnTo>
                    <a:lnTo>
                      <a:pt x="79800" y="191"/>
                    </a:lnTo>
                    <a:lnTo>
                      <a:pt x="798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25"/>
              <p:cNvSpPr/>
              <p:nvPr/>
            </p:nvSpPr>
            <p:spPr>
              <a:xfrm>
                <a:off x="2607925" y="2239425"/>
                <a:ext cx="850775" cy="188150"/>
              </a:xfrm>
              <a:custGeom>
                <a:rect b="b" l="l" r="r" t="t"/>
                <a:pathLst>
                  <a:path extrusionOk="0" h="7526" w="34031">
                    <a:moveTo>
                      <a:pt x="20580" y="1"/>
                    </a:moveTo>
                    <a:lnTo>
                      <a:pt x="14592" y="5736"/>
                    </a:lnTo>
                    <a:lnTo>
                      <a:pt x="11978" y="5736"/>
                    </a:lnTo>
                    <a:lnTo>
                      <a:pt x="11075" y="4944"/>
                    </a:lnTo>
                    <a:lnTo>
                      <a:pt x="9665" y="4944"/>
                    </a:lnTo>
                    <a:lnTo>
                      <a:pt x="7653" y="6924"/>
                    </a:lnTo>
                    <a:lnTo>
                      <a:pt x="1363" y="6924"/>
                    </a:lnTo>
                    <a:lnTo>
                      <a:pt x="460" y="5942"/>
                    </a:lnTo>
                    <a:lnTo>
                      <a:pt x="5562" y="5942"/>
                    </a:lnTo>
                    <a:lnTo>
                      <a:pt x="7193" y="4310"/>
                    </a:lnTo>
                    <a:lnTo>
                      <a:pt x="7051" y="4167"/>
                    </a:lnTo>
                    <a:lnTo>
                      <a:pt x="5467" y="5736"/>
                    </a:lnTo>
                    <a:lnTo>
                      <a:pt x="1" y="5736"/>
                    </a:lnTo>
                    <a:lnTo>
                      <a:pt x="1268" y="7130"/>
                    </a:lnTo>
                    <a:lnTo>
                      <a:pt x="7732" y="7130"/>
                    </a:lnTo>
                    <a:lnTo>
                      <a:pt x="9744" y="5149"/>
                    </a:lnTo>
                    <a:lnTo>
                      <a:pt x="11011" y="5149"/>
                    </a:lnTo>
                    <a:lnTo>
                      <a:pt x="11899" y="5942"/>
                    </a:lnTo>
                    <a:lnTo>
                      <a:pt x="14671" y="5942"/>
                    </a:lnTo>
                    <a:lnTo>
                      <a:pt x="20660" y="191"/>
                    </a:lnTo>
                    <a:lnTo>
                      <a:pt x="25476" y="191"/>
                    </a:lnTo>
                    <a:lnTo>
                      <a:pt x="32969" y="207"/>
                    </a:lnTo>
                    <a:lnTo>
                      <a:pt x="33540" y="793"/>
                    </a:lnTo>
                    <a:lnTo>
                      <a:pt x="21135" y="793"/>
                    </a:lnTo>
                    <a:lnTo>
                      <a:pt x="14544" y="7320"/>
                    </a:lnTo>
                    <a:lnTo>
                      <a:pt x="10473" y="7320"/>
                    </a:lnTo>
                    <a:lnTo>
                      <a:pt x="10473" y="7526"/>
                    </a:lnTo>
                    <a:lnTo>
                      <a:pt x="14624" y="7526"/>
                    </a:lnTo>
                    <a:lnTo>
                      <a:pt x="21214" y="983"/>
                    </a:lnTo>
                    <a:lnTo>
                      <a:pt x="34031" y="983"/>
                    </a:lnTo>
                    <a:lnTo>
                      <a:pt x="33048" y="16"/>
                    </a:lnTo>
                    <a:lnTo>
                      <a:pt x="2547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25"/>
              <p:cNvSpPr/>
              <p:nvPr/>
            </p:nvSpPr>
            <p:spPr>
              <a:xfrm>
                <a:off x="2686750" y="2749175"/>
                <a:ext cx="134675" cy="49125"/>
              </a:xfrm>
              <a:custGeom>
                <a:rect b="b" l="l" r="r" t="t"/>
                <a:pathLst>
                  <a:path extrusionOk="0" h="1965" w="5387">
                    <a:moveTo>
                      <a:pt x="1601" y="0"/>
                    </a:moveTo>
                    <a:lnTo>
                      <a:pt x="1" y="1648"/>
                    </a:lnTo>
                    <a:lnTo>
                      <a:pt x="143" y="1790"/>
                    </a:lnTo>
                    <a:lnTo>
                      <a:pt x="1680" y="206"/>
                    </a:lnTo>
                    <a:lnTo>
                      <a:pt x="3470" y="206"/>
                    </a:lnTo>
                    <a:lnTo>
                      <a:pt x="5229" y="1965"/>
                    </a:lnTo>
                    <a:lnTo>
                      <a:pt x="5387" y="1822"/>
                    </a:lnTo>
                    <a:lnTo>
                      <a:pt x="35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25"/>
              <p:cNvSpPr/>
              <p:nvPr/>
            </p:nvSpPr>
            <p:spPr>
              <a:xfrm>
                <a:off x="3467400" y="217645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25"/>
              <p:cNvSpPr/>
              <p:nvPr/>
            </p:nvSpPr>
            <p:spPr>
              <a:xfrm>
                <a:off x="2234450" y="2646575"/>
                <a:ext cx="46750" cy="46775"/>
              </a:xfrm>
              <a:custGeom>
                <a:rect b="b" l="l" r="r" t="t"/>
                <a:pathLst>
                  <a:path extrusionOk="0" h="1871" w="1870">
                    <a:moveTo>
                      <a:pt x="935" y="1"/>
                    </a:moveTo>
                    <a:cubicBezTo>
                      <a:pt x="428" y="1"/>
                      <a:pt x="0" y="429"/>
                      <a:pt x="0" y="936"/>
                    </a:cubicBezTo>
                    <a:cubicBezTo>
                      <a:pt x="0" y="1442"/>
                      <a:pt x="428" y="1870"/>
                      <a:pt x="935" y="1870"/>
                    </a:cubicBezTo>
                    <a:cubicBezTo>
                      <a:pt x="1458" y="1870"/>
                      <a:pt x="1870" y="1442"/>
                      <a:pt x="1870" y="936"/>
                    </a:cubicBezTo>
                    <a:cubicBezTo>
                      <a:pt x="1870" y="429"/>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25"/>
              <p:cNvSpPr/>
              <p:nvPr/>
            </p:nvSpPr>
            <p:spPr>
              <a:xfrm>
                <a:off x="2175025" y="2735700"/>
                <a:ext cx="46775" cy="46750"/>
              </a:xfrm>
              <a:custGeom>
                <a:rect b="b" l="l" r="r" t="t"/>
                <a:pathLst>
                  <a:path extrusionOk="0" h="1870" w="1871">
                    <a:moveTo>
                      <a:pt x="936" y="0"/>
                    </a:moveTo>
                    <a:cubicBezTo>
                      <a:pt x="429" y="0"/>
                      <a:pt x="1" y="428"/>
                      <a:pt x="1" y="935"/>
                    </a:cubicBezTo>
                    <a:cubicBezTo>
                      <a:pt x="1" y="1442"/>
                      <a:pt x="429" y="1870"/>
                      <a:pt x="936" y="1870"/>
                    </a:cubicBezTo>
                    <a:cubicBezTo>
                      <a:pt x="1458" y="1870"/>
                      <a:pt x="1870" y="1442"/>
                      <a:pt x="1870" y="935"/>
                    </a:cubicBezTo>
                    <a:cubicBezTo>
                      <a:pt x="1870" y="428"/>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25"/>
              <p:cNvSpPr/>
              <p:nvPr/>
            </p:nvSpPr>
            <p:spPr>
              <a:xfrm>
                <a:off x="2502175" y="2587175"/>
                <a:ext cx="46375" cy="46750"/>
              </a:xfrm>
              <a:custGeom>
                <a:rect b="b" l="l" r="r" t="t"/>
                <a:pathLst>
                  <a:path extrusionOk="0" h="1870" w="1855">
                    <a:moveTo>
                      <a:pt x="920" y="0"/>
                    </a:moveTo>
                    <a:cubicBezTo>
                      <a:pt x="413" y="0"/>
                      <a:pt x="1" y="428"/>
                      <a:pt x="1" y="935"/>
                    </a:cubicBezTo>
                    <a:cubicBezTo>
                      <a:pt x="1" y="1442"/>
                      <a:pt x="413" y="1870"/>
                      <a:pt x="920" y="1870"/>
                    </a:cubicBezTo>
                    <a:cubicBezTo>
                      <a:pt x="1443" y="1870"/>
                      <a:pt x="1854" y="1442"/>
                      <a:pt x="1854" y="935"/>
                    </a:cubicBezTo>
                    <a:cubicBezTo>
                      <a:pt x="1854" y="428"/>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25"/>
              <p:cNvSpPr/>
              <p:nvPr/>
            </p:nvSpPr>
            <p:spPr>
              <a:xfrm>
                <a:off x="2774275" y="2309925"/>
                <a:ext cx="46775" cy="46775"/>
              </a:xfrm>
              <a:custGeom>
                <a:rect b="b" l="l" r="r" t="t"/>
                <a:pathLst>
                  <a:path extrusionOk="0" h="1871" w="1871">
                    <a:moveTo>
                      <a:pt x="935" y="1"/>
                    </a:moveTo>
                    <a:cubicBezTo>
                      <a:pt x="413" y="1"/>
                      <a:pt x="1" y="428"/>
                      <a:pt x="1" y="935"/>
                    </a:cubicBezTo>
                    <a:cubicBezTo>
                      <a:pt x="1" y="1442"/>
                      <a:pt x="413" y="1870"/>
                      <a:pt x="935" y="1870"/>
                    </a:cubicBezTo>
                    <a:cubicBezTo>
                      <a:pt x="1442" y="1870"/>
                      <a:pt x="1870" y="1442"/>
                      <a:pt x="1870" y="935"/>
                    </a:cubicBezTo>
                    <a:cubicBezTo>
                      <a:pt x="1870" y="428"/>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4" name="Google Shape;1384;p25"/>
              <p:cNvSpPr/>
              <p:nvPr/>
            </p:nvSpPr>
            <p:spPr>
              <a:xfrm>
                <a:off x="2803975" y="2780450"/>
                <a:ext cx="46775" cy="46375"/>
              </a:xfrm>
              <a:custGeom>
                <a:rect b="b" l="l" r="r" t="t"/>
                <a:pathLst>
                  <a:path extrusionOk="0" h="1855" w="1871">
                    <a:moveTo>
                      <a:pt x="936" y="1"/>
                    </a:moveTo>
                    <a:cubicBezTo>
                      <a:pt x="413" y="1"/>
                      <a:pt x="1" y="413"/>
                      <a:pt x="1" y="935"/>
                    </a:cubicBezTo>
                    <a:cubicBezTo>
                      <a:pt x="1" y="1442"/>
                      <a:pt x="413" y="1854"/>
                      <a:pt x="936" y="1854"/>
                    </a:cubicBezTo>
                    <a:cubicBezTo>
                      <a:pt x="1443" y="1854"/>
                      <a:pt x="1870" y="1442"/>
                      <a:pt x="1870" y="935"/>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5" name="Google Shape;1385;p25"/>
              <p:cNvSpPr/>
              <p:nvPr/>
            </p:nvSpPr>
            <p:spPr>
              <a:xfrm>
                <a:off x="3462250" y="2334875"/>
                <a:ext cx="46750" cy="46375"/>
              </a:xfrm>
              <a:custGeom>
                <a:rect b="b" l="l" r="r" t="t"/>
                <a:pathLst>
                  <a:path extrusionOk="0" h="1855" w="1870">
                    <a:moveTo>
                      <a:pt x="935" y="1"/>
                    </a:moveTo>
                    <a:cubicBezTo>
                      <a:pt x="428" y="1"/>
                      <a:pt x="0" y="413"/>
                      <a:pt x="0" y="935"/>
                    </a:cubicBezTo>
                    <a:cubicBezTo>
                      <a:pt x="0" y="1442"/>
                      <a:pt x="428" y="1854"/>
                      <a:pt x="935" y="1854"/>
                    </a:cubicBezTo>
                    <a:cubicBezTo>
                      <a:pt x="1458" y="1854"/>
                      <a:pt x="1870" y="1442"/>
                      <a:pt x="1870" y="935"/>
                    </a:cubicBezTo>
                    <a:cubicBezTo>
                      <a:pt x="1870" y="413"/>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25"/>
              <p:cNvSpPr/>
              <p:nvPr/>
            </p:nvSpPr>
            <p:spPr>
              <a:xfrm>
                <a:off x="3165600" y="2141600"/>
                <a:ext cx="46350" cy="46750"/>
              </a:xfrm>
              <a:custGeom>
                <a:rect b="b" l="l" r="r" t="t"/>
                <a:pathLst>
                  <a:path extrusionOk="0" h="1870" w="1854">
                    <a:moveTo>
                      <a:pt x="919" y="1"/>
                    </a:moveTo>
                    <a:cubicBezTo>
                      <a:pt x="412" y="1"/>
                      <a:pt x="0" y="428"/>
                      <a:pt x="0" y="935"/>
                    </a:cubicBezTo>
                    <a:cubicBezTo>
                      <a:pt x="0" y="1442"/>
                      <a:pt x="412" y="1870"/>
                      <a:pt x="919" y="1870"/>
                    </a:cubicBezTo>
                    <a:cubicBezTo>
                      <a:pt x="1442" y="1870"/>
                      <a:pt x="1854" y="1442"/>
                      <a:pt x="1854" y="935"/>
                    </a:cubicBezTo>
                    <a:cubicBezTo>
                      <a:pt x="1854" y="428"/>
                      <a:pt x="1442" y="1"/>
                      <a:pt x="9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25"/>
              <p:cNvSpPr/>
              <p:nvPr/>
            </p:nvSpPr>
            <p:spPr>
              <a:xfrm>
                <a:off x="2843600" y="2404200"/>
                <a:ext cx="46750" cy="46350"/>
              </a:xfrm>
              <a:custGeom>
                <a:rect b="b" l="l" r="r" t="t"/>
                <a:pathLst>
                  <a:path extrusionOk="0" h="1854" w="1870">
                    <a:moveTo>
                      <a:pt x="935" y="0"/>
                    </a:moveTo>
                    <a:cubicBezTo>
                      <a:pt x="412" y="0"/>
                      <a:pt x="0" y="412"/>
                      <a:pt x="0" y="935"/>
                    </a:cubicBezTo>
                    <a:cubicBezTo>
                      <a:pt x="0" y="1442"/>
                      <a:pt x="412"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25"/>
              <p:cNvSpPr/>
              <p:nvPr/>
            </p:nvSpPr>
            <p:spPr>
              <a:xfrm>
                <a:off x="2249500" y="248340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25"/>
              <p:cNvSpPr/>
              <p:nvPr/>
            </p:nvSpPr>
            <p:spPr>
              <a:xfrm>
                <a:off x="2864575" y="2111500"/>
                <a:ext cx="217075" cy="25375"/>
              </a:xfrm>
              <a:custGeom>
                <a:rect b="b" l="l" r="r" t="t"/>
                <a:pathLst>
                  <a:path extrusionOk="0" h="1015" w="8683">
                    <a:moveTo>
                      <a:pt x="8556" y="0"/>
                    </a:moveTo>
                    <a:lnTo>
                      <a:pt x="7700" y="808"/>
                    </a:lnTo>
                    <a:lnTo>
                      <a:pt x="730" y="808"/>
                    </a:lnTo>
                    <a:lnTo>
                      <a:pt x="128" y="238"/>
                    </a:lnTo>
                    <a:lnTo>
                      <a:pt x="1" y="381"/>
                    </a:lnTo>
                    <a:lnTo>
                      <a:pt x="650" y="1014"/>
                    </a:lnTo>
                    <a:lnTo>
                      <a:pt x="7780" y="1014"/>
                    </a:lnTo>
                    <a:lnTo>
                      <a:pt x="8683" y="143"/>
                    </a:lnTo>
                    <a:lnTo>
                      <a:pt x="85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0" name="Google Shape;1390;p25"/>
              <p:cNvSpPr/>
              <p:nvPr/>
            </p:nvSpPr>
            <p:spPr>
              <a:xfrm>
                <a:off x="3067775" y="2079025"/>
                <a:ext cx="46750" cy="46350"/>
              </a:xfrm>
              <a:custGeom>
                <a:rect b="b" l="l" r="r" t="t"/>
                <a:pathLst>
                  <a:path extrusionOk="0" h="1854" w="1870">
                    <a:moveTo>
                      <a:pt x="935" y="0"/>
                    </a:moveTo>
                    <a:cubicBezTo>
                      <a:pt x="428" y="0"/>
                      <a:pt x="0" y="412"/>
                      <a:pt x="0" y="919"/>
                    </a:cubicBezTo>
                    <a:cubicBezTo>
                      <a:pt x="0" y="1442"/>
                      <a:pt x="428"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1" name="Google Shape;1391;p25"/>
              <p:cNvSpPr/>
              <p:nvPr/>
            </p:nvSpPr>
            <p:spPr>
              <a:xfrm>
                <a:off x="2827750" y="2071900"/>
                <a:ext cx="51500" cy="51500"/>
              </a:xfrm>
              <a:custGeom>
                <a:rect b="b" l="l" r="r" t="t"/>
                <a:pathLst>
                  <a:path extrusionOk="0" h="2060" w="2060">
                    <a:moveTo>
                      <a:pt x="1030" y="174"/>
                    </a:moveTo>
                    <a:cubicBezTo>
                      <a:pt x="1490" y="174"/>
                      <a:pt x="1870" y="555"/>
                      <a:pt x="1870" y="1014"/>
                    </a:cubicBezTo>
                    <a:cubicBezTo>
                      <a:pt x="1870" y="1474"/>
                      <a:pt x="1490" y="1838"/>
                      <a:pt x="1030" y="1838"/>
                    </a:cubicBezTo>
                    <a:cubicBezTo>
                      <a:pt x="571" y="1838"/>
                      <a:pt x="206" y="1474"/>
                      <a:pt x="206" y="1014"/>
                    </a:cubicBezTo>
                    <a:cubicBezTo>
                      <a:pt x="206" y="555"/>
                      <a:pt x="571" y="174"/>
                      <a:pt x="1030" y="174"/>
                    </a:cubicBezTo>
                    <a:close/>
                    <a:moveTo>
                      <a:pt x="1030" y="0"/>
                    </a:moveTo>
                    <a:cubicBezTo>
                      <a:pt x="476" y="0"/>
                      <a:pt x="0" y="460"/>
                      <a:pt x="0" y="1030"/>
                    </a:cubicBezTo>
                    <a:cubicBezTo>
                      <a:pt x="0" y="1600"/>
                      <a:pt x="476" y="2060"/>
                      <a:pt x="1030" y="2060"/>
                    </a:cubicBezTo>
                    <a:cubicBezTo>
                      <a:pt x="1601" y="2060"/>
                      <a:pt x="2060" y="1584"/>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25"/>
              <p:cNvSpPr/>
              <p:nvPr/>
            </p:nvSpPr>
            <p:spPr>
              <a:xfrm>
                <a:off x="3261825" y="2119425"/>
                <a:ext cx="51525" cy="51500"/>
              </a:xfrm>
              <a:custGeom>
                <a:rect b="b" l="l" r="r" t="t"/>
                <a:pathLst>
                  <a:path extrusionOk="0" h="2060" w="2061">
                    <a:moveTo>
                      <a:pt x="1031" y="206"/>
                    </a:moveTo>
                    <a:cubicBezTo>
                      <a:pt x="1490" y="206"/>
                      <a:pt x="1870" y="571"/>
                      <a:pt x="1870" y="1030"/>
                    </a:cubicBezTo>
                    <a:cubicBezTo>
                      <a:pt x="1870" y="1490"/>
                      <a:pt x="1490" y="1870"/>
                      <a:pt x="1031" y="1870"/>
                    </a:cubicBezTo>
                    <a:cubicBezTo>
                      <a:pt x="587" y="1870"/>
                      <a:pt x="207" y="1490"/>
                      <a:pt x="207" y="1030"/>
                    </a:cubicBezTo>
                    <a:cubicBezTo>
                      <a:pt x="207" y="571"/>
                      <a:pt x="587" y="206"/>
                      <a:pt x="1031" y="206"/>
                    </a:cubicBezTo>
                    <a:close/>
                    <a:moveTo>
                      <a:pt x="1031" y="0"/>
                    </a:moveTo>
                    <a:cubicBezTo>
                      <a:pt x="460" y="0"/>
                      <a:pt x="1" y="460"/>
                      <a:pt x="1" y="1030"/>
                    </a:cubicBezTo>
                    <a:cubicBezTo>
                      <a:pt x="1" y="1600"/>
                      <a:pt x="476" y="2060"/>
                      <a:pt x="1031" y="2060"/>
                    </a:cubicBezTo>
                    <a:cubicBezTo>
                      <a:pt x="1585" y="2060"/>
                      <a:pt x="2060" y="1600"/>
                      <a:pt x="2060" y="1030"/>
                    </a:cubicBezTo>
                    <a:cubicBezTo>
                      <a:pt x="2060" y="460"/>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25"/>
              <p:cNvSpPr/>
              <p:nvPr/>
            </p:nvSpPr>
            <p:spPr>
              <a:xfrm>
                <a:off x="3004400" y="2223575"/>
                <a:ext cx="51500" cy="51525"/>
              </a:xfrm>
              <a:custGeom>
                <a:rect b="b" l="l" r="r" t="t"/>
                <a:pathLst>
                  <a:path extrusionOk="0" h="2061" w="2060">
                    <a:moveTo>
                      <a:pt x="1030" y="191"/>
                    </a:moveTo>
                    <a:cubicBezTo>
                      <a:pt x="1489" y="191"/>
                      <a:pt x="1870" y="571"/>
                      <a:pt x="1870" y="1031"/>
                    </a:cubicBezTo>
                    <a:cubicBezTo>
                      <a:pt x="1870" y="1474"/>
                      <a:pt x="1489" y="1855"/>
                      <a:pt x="1030" y="1855"/>
                    </a:cubicBezTo>
                    <a:cubicBezTo>
                      <a:pt x="586" y="1855"/>
                      <a:pt x="206" y="1474"/>
                      <a:pt x="206" y="1031"/>
                    </a:cubicBezTo>
                    <a:cubicBezTo>
                      <a:pt x="206" y="571"/>
                      <a:pt x="586" y="191"/>
                      <a:pt x="1030" y="191"/>
                    </a:cubicBezTo>
                    <a:close/>
                    <a:moveTo>
                      <a:pt x="1030" y="1"/>
                    </a:moveTo>
                    <a:cubicBezTo>
                      <a:pt x="460" y="1"/>
                      <a:pt x="0" y="445"/>
                      <a:pt x="0" y="1031"/>
                    </a:cubicBezTo>
                    <a:cubicBezTo>
                      <a:pt x="0" y="1601"/>
                      <a:pt x="476" y="2060"/>
                      <a:pt x="1030" y="2060"/>
                    </a:cubicBezTo>
                    <a:cubicBezTo>
                      <a:pt x="1584" y="2060"/>
                      <a:pt x="2060" y="1601"/>
                      <a:pt x="2060" y="1031"/>
                    </a:cubicBezTo>
                    <a:cubicBezTo>
                      <a:pt x="2060" y="445"/>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25"/>
              <p:cNvSpPr/>
              <p:nvPr/>
            </p:nvSpPr>
            <p:spPr>
              <a:xfrm>
                <a:off x="2301375" y="2683825"/>
                <a:ext cx="51525" cy="51500"/>
              </a:xfrm>
              <a:custGeom>
                <a:rect b="b" l="l" r="r" t="t"/>
                <a:pathLst>
                  <a:path extrusionOk="0" h="2060" w="2061">
                    <a:moveTo>
                      <a:pt x="1030" y="206"/>
                    </a:moveTo>
                    <a:cubicBezTo>
                      <a:pt x="1490" y="206"/>
                      <a:pt x="1870" y="570"/>
                      <a:pt x="1870" y="1030"/>
                    </a:cubicBezTo>
                    <a:cubicBezTo>
                      <a:pt x="1870" y="1489"/>
                      <a:pt x="1490" y="1869"/>
                      <a:pt x="1030" y="1869"/>
                    </a:cubicBezTo>
                    <a:cubicBezTo>
                      <a:pt x="571" y="1869"/>
                      <a:pt x="207" y="1489"/>
                      <a:pt x="207" y="1030"/>
                    </a:cubicBezTo>
                    <a:cubicBezTo>
                      <a:pt x="207" y="570"/>
                      <a:pt x="587" y="206"/>
                      <a:pt x="1030" y="206"/>
                    </a:cubicBezTo>
                    <a:close/>
                    <a:moveTo>
                      <a:pt x="1030" y="0"/>
                    </a:moveTo>
                    <a:cubicBezTo>
                      <a:pt x="460" y="0"/>
                      <a:pt x="1" y="459"/>
                      <a:pt x="1" y="1030"/>
                    </a:cubicBezTo>
                    <a:cubicBezTo>
                      <a:pt x="1" y="1600"/>
                      <a:pt x="476" y="2060"/>
                      <a:pt x="1030" y="2060"/>
                    </a:cubicBezTo>
                    <a:cubicBezTo>
                      <a:pt x="1585" y="2060"/>
                      <a:pt x="2060" y="1600"/>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25"/>
              <p:cNvSpPr/>
              <p:nvPr/>
            </p:nvSpPr>
            <p:spPr>
              <a:xfrm>
                <a:off x="2133050" y="2456075"/>
                <a:ext cx="51525" cy="51525"/>
              </a:xfrm>
              <a:custGeom>
                <a:rect b="b" l="l" r="r" t="t"/>
                <a:pathLst>
                  <a:path extrusionOk="0" h="2061" w="2061">
                    <a:moveTo>
                      <a:pt x="1030" y="206"/>
                    </a:moveTo>
                    <a:cubicBezTo>
                      <a:pt x="1490" y="206"/>
                      <a:pt x="1870" y="571"/>
                      <a:pt x="1870" y="1030"/>
                    </a:cubicBezTo>
                    <a:cubicBezTo>
                      <a:pt x="1870" y="1490"/>
                      <a:pt x="1490" y="1870"/>
                      <a:pt x="1030" y="1870"/>
                    </a:cubicBezTo>
                    <a:cubicBezTo>
                      <a:pt x="587" y="1870"/>
                      <a:pt x="207" y="1490"/>
                      <a:pt x="207" y="1030"/>
                    </a:cubicBezTo>
                    <a:cubicBezTo>
                      <a:pt x="207" y="571"/>
                      <a:pt x="587" y="206"/>
                      <a:pt x="1030" y="206"/>
                    </a:cubicBezTo>
                    <a:close/>
                    <a:moveTo>
                      <a:pt x="1030" y="1"/>
                    </a:moveTo>
                    <a:cubicBezTo>
                      <a:pt x="460" y="1"/>
                      <a:pt x="1" y="460"/>
                      <a:pt x="1" y="1030"/>
                    </a:cubicBezTo>
                    <a:cubicBezTo>
                      <a:pt x="1" y="1601"/>
                      <a:pt x="476" y="2060"/>
                      <a:pt x="1030" y="2060"/>
                    </a:cubicBezTo>
                    <a:cubicBezTo>
                      <a:pt x="1585" y="2060"/>
                      <a:pt x="2060" y="1601"/>
                      <a:pt x="2060" y="1030"/>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25"/>
              <p:cNvSpPr/>
              <p:nvPr/>
            </p:nvSpPr>
            <p:spPr>
              <a:xfrm>
                <a:off x="2603575" y="2817275"/>
                <a:ext cx="51525" cy="51925"/>
              </a:xfrm>
              <a:custGeom>
                <a:rect b="b" l="l" r="r" t="t"/>
                <a:pathLst>
                  <a:path extrusionOk="0" h="2077" w="2061">
                    <a:moveTo>
                      <a:pt x="1030" y="207"/>
                    </a:moveTo>
                    <a:cubicBezTo>
                      <a:pt x="1490" y="207"/>
                      <a:pt x="1854" y="587"/>
                      <a:pt x="1854" y="1047"/>
                    </a:cubicBezTo>
                    <a:cubicBezTo>
                      <a:pt x="1854" y="1490"/>
                      <a:pt x="1490" y="1870"/>
                      <a:pt x="1030" y="1870"/>
                    </a:cubicBezTo>
                    <a:cubicBezTo>
                      <a:pt x="571" y="1870"/>
                      <a:pt x="191" y="1490"/>
                      <a:pt x="191" y="1047"/>
                    </a:cubicBezTo>
                    <a:cubicBezTo>
                      <a:pt x="191" y="587"/>
                      <a:pt x="571" y="207"/>
                      <a:pt x="1030" y="207"/>
                    </a:cubicBezTo>
                    <a:close/>
                    <a:moveTo>
                      <a:pt x="1030" y="1"/>
                    </a:moveTo>
                    <a:cubicBezTo>
                      <a:pt x="460" y="1"/>
                      <a:pt x="1" y="492"/>
                      <a:pt x="1" y="1031"/>
                    </a:cubicBezTo>
                    <a:cubicBezTo>
                      <a:pt x="1" y="1617"/>
                      <a:pt x="476" y="2076"/>
                      <a:pt x="1030" y="2076"/>
                    </a:cubicBezTo>
                    <a:cubicBezTo>
                      <a:pt x="1585" y="2076"/>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7" name="Google Shape;1397;p25"/>
              <p:cNvSpPr/>
              <p:nvPr/>
            </p:nvSpPr>
            <p:spPr>
              <a:xfrm>
                <a:off x="2647925" y="2782825"/>
                <a:ext cx="51525" cy="51525"/>
              </a:xfrm>
              <a:custGeom>
                <a:rect b="b" l="l" r="r" t="t"/>
                <a:pathLst>
                  <a:path extrusionOk="0" h="2061" w="2061">
                    <a:moveTo>
                      <a:pt x="1031" y="207"/>
                    </a:moveTo>
                    <a:cubicBezTo>
                      <a:pt x="1490" y="207"/>
                      <a:pt x="1870" y="571"/>
                      <a:pt x="1870" y="1030"/>
                    </a:cubicBezTo>
                    <a:cubicBezTo>
                      <a:pt x="1870" y="1490"/>
                      <a:pt x="1490" y="1870"/>
                      <a:pt x="1031" y="1870"/>
                    </a:cubicBezTo>
                    <a:cubicBezTo>
                      <a:pt x="587" y="1870"/>
                      <a:pt x="207" y="1490"/>
                      <a:pt x="207" y="1030"/>
                    </a:cubicBezTo>
                    <a:cubicBezTo>
                      <a:pt x="207" y="571"/>
                      <a:pt x="587" y="207"/>
                      <a:pt x="1031" y="207"/>
                    </a:cubicBezTo>
                    <a:close/>
                    <a:moveTo>
                      <a:pt x="1031" y="1"/>
                    </a:moveTo>
                    <a:cubicBezTo>
                      <a:pt x="460" y="1"/>
                      <a:pt x="1" y="476"/>
                      <a:pt x="1" y="1030"/>
                    </a:cubicBezTo>
                    <a:cubicBezTo>
                      <a:pt x="1" y="1601"/>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25"/>
              <p:cNvSpPr/>
              <p:nvPr/>
            </p:nvSpPr>
            <p:spPr>
              <a:xfrm>
                <a:off x="3964850" y="2084975"/>
                <a:ext cx="51500" cy="51500"/>
              </a:xfrm>
              <a:custGeom>
                <a:rect b="b" l="l" r="r" t="t"/>
                <a:pathLst>
                  <a:path extrusionOk="0" h="2060" w="2060">
                    <a:moveTo>
                      <a:pt x="1030" y="190"/>
                    </a:moveTo>
                    <a:cubicBezTo>
                      <a:pt x="1490" y="190"/>
                      <a:pt x="1870" y="570"/>
                      <a:pt x="1870" y="1030"/>
                    </a:cubicBezTo>
                    <a:cubicBezTo>
                      <a:pt x="1870" y="1473"/>
                      <a:pt x="1490" y="1854"/>
                      <a:pt x="1030" y="1854"/>
                    </a:cubicBezTo>
                    <a:cubicBezTo>
                      <a:pt x="587" y="1854"/>
                      <a:pt x="206" y="1473"/>
                      <a:pt x="206" y="1030"/>
                    </a:cubicBezTo>
                    <a:cubicBezTo>
                      <a:pt x="206" y="570"/>
                      <a:pt x="587" y="190"/>
                      <a:pt x="1030" y="190"/>
                    </a:cubicBezTo>
                    <a:close/>
                    <a:moveTo>
                      <a:pt x="1030" y="0"/>
                    </a:moveTo>
                    <a:cubicBezTo>
                      <a:pt x="460" y="0"/>
                      <a:pt x="0" y="444"/>
                      <a:pt x="0" y="1030"/>
                    </a:cubicBezTo>
                    <a:cubicBezTo>
                      <a:pt x="0"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399" name="Google Shape;1399;p25"/>
            <p:cNvPicPr preferRelativeResize="0"/>
            <p:nvPr/>
          </p:nvPicPr>
          <p:blipFill>
            <a:blip r:embed="rId3">
              <a:alphaModFix amt="40000"/>
            </a:blip>
            <a:stretch>
              <a:fillRect/>
            </a:stretch>
          </p:blipFill>
          <p:spPr>
            <a:xfrm>
              <a:off x="7352875" y="4222300"/>
              <a:ext cx="1177350" cy="1177350"/>
            </a:xfrm>
            <a:prstGeom prst="rect">
              <a:avLst/>
            </a:prstGeom>
            <a:noFill/>
            <a:ln>
              <a:noFill/>
            </a:ln>
          </p:spPr>
        </p:pic>
        <p:pic>
          <p:nvPicPr>
            <p:cNvPr id="1400" name="Google Shape;1400;p25"/>
            <p:cNvPicPr preferRelativeResize="0"/>
            <p:nvPr/>
          </p:nvPicPr>
          <p:blipFill>
            <a:blip r:embed="rId3">
              <a:alphaModFix amt="40000"/>
            </a:blip>
            <a:stretch>
              <a:fillRect/>
            </a:stretch>
          </p:blipFill>
          <p:spPr>
            <a:xfrm>
              <a:off x="8371350" y="4304075"/>
              <a:ext cx="1177350" cy="1177350"/>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1" name="Shape 51"/>
        <p:cNvGrpSpPr/>
        <p:nvPr/>
      </p:nvGrpSpPr>
      <p:grpSpPr>
        <a:xfrm>
          <a:off x="0" y="0"/>
          <a:ext cx="0" cy="0"/>
          <a:chOff x="0" y="0"/>
          <a:chExt cx="0" cy="0"/>
        </a:xfrm>
      </p:grpSpPr>
      <p:pic>
        <p:nvPicPr>
          <p:cNvPr id="52" name="Google Shape;52;p4"/>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53" name="Google Shape;53;p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54" name="Google Shape;54;p4"/>
          <p:cNvSpPr txBox="1"/>
          <p:nvPr>
            <p:ph idx="1" type="body"/>
          </p:nvPr>
        </p:nvSpPr>
        <p:spPr>
          <a:xfrm>
            <a:off x="720000" y="1152475"/>
            <a:ext cx="7704000" cy="351600"/>
          </a:xfrm>
          <a:prstGeom prst="rect">
            <a:avLst/>
          </a:prstGeom>
        </p:spPr>
        <p:txBody>
          <a:bodyPr anchorCtr="0" anchor="t" bIns="91425" lIns="91425" spcFirstLastPara="1" rIns="91425" wrap="square" tIns="91425">
            <a:noAutofit/>
          </a:bodyPr>
          <a:lstStyle>
            <a:lvl1pPr indent="-317500" lvl="0" marL="457200" rtl="0" algn="ctr">
              <a:lnSpc>
                <a:spcPct val="115000"/>
              </a:lnSpc>
              <a:spcBef>
                <a:spcPts val="0"/>
              </a:spcBef>
              <a:spcAft>
                <a:spcPts val="0"/>
              </a:spcAft>
              <a:buSzPts val="1400"/>
              <a:buChar char="●"/>
              <a:defRPr sz="1400"/>
            </a:lvl1pPr>
            <a:lvl2pPr indent="-304800" lvl="1" marL="914400" rtl="0">
              <a:lnSpc>
                <a:spcPct val="115000"/>
              </a:lnSpc>
              <a:spcBef>
                <a:spcPts val="0"/>
              </a:spcBef>
              <a:spcAft>
                <a:spcPts val="0"/>
              </a:spcAft>
              <a:buSzPts val="1200"/>
              <a:buChar char="○"/>
              <a:defRPr/>
            </a:lvl2pPr>
            <a:lvl3pPr indent="-304800" lvl="2" marL="1371600" rtl="0">
              <a:lnSpc>
                <a:spcPct val="115000"/>
              </a:lnSpc>
              <a:spcBef>
                <a:spcPts val="0"/>
              </a:spcBef>
              <a:spcAft>
                <a:spcPts val="0"/>
              </a:spcAft>
              <a:buSzPts val="1200"/>
              <a:buChar char="■"/>
              <a:defRPr/>
            </a:lvl3pPr>
            <a:lvl4pPr indent="-304800" lvl="3" marL="1828800" rtl="0">
              <a:lnSpc>
                <a:spcPct val="115000"/>
              </a:lnSpc>
              <a:spcBef>
                <a:spcPts val="0"/>
              </a:spcBef>
              <a:spcAft>
                <a:spcPts val="0"/>
              </a:spcAft>
              <a:buSzPts val="1200"/>
              <a:buChar char="●"/>
              <a:defRPr/>
            </a:lvl4pPr>
            <a:lvl5pPr indent="-304800" lvl="4" marL="2286000" rtl="0">
              <a:lnSpc>
                <a:spcPct val="115000"/>
              </a:lnSpc>
              <a:spcBef>
                <a:spcPts val="0"/>
              </a:spcBef>
              <a:spcAft>
                <a:spcPts val="0"/>
              </a:spcAft>
              <a:buSzPts val="1200"/>
              <a:buChar char="○"/>
              <a:defRPr/>
            </a:lvl5pPr>
            <a:lvl6pPr indent="-304800" lvl="5" marL="2743200" rtl="0">
              <a:lnSpc>
                <a:spcPct val="115000"/>
              </a:lnSpc>
              <a:spcBef>
                <a:spcPts val="0"/>
              </a:spcBef>
              <a:spcAft>
                <a:spcPts val="0"/>
              </a:spcAft>
              <a:buSzPts val="1200"/>
              <a:buChar char="■"/>
              <a:defRPr/>
            </a:lvl6pPr>
            <a:lvl7pPr indent="-304800" lvl="6" marL="3200400" rtl="0">
              <a:lnSpc>
                <a:spcPct val="115000"/>
              </a:lnSpc>
              <a:spcBef>
                <a:spcPts val="0"/>
              </a:spcBef>
              <a:spcAft>
                <a:spcPts val="0"/>
              </a:spcAft>
              <a:buSzPts val="1200"/>
              <a:buChar char="●"/>
              <a:defRPr/>
            </a:lvl7pPr>
            <a:lvl8pPr indent="-304800" lvl="7" marL="3657600" rtl="0">
              <a:lnSpc>
                <a:spcPct val="115000"/>
              </a:lnSpc>
              <a:spcBef>
                <a:spcPts val="0"/>
              </a:spcBef>
              <a:spcAft>
                <a:spcPts val="0"/>
              </a:spcAft>
              <a:buSzPts val="1200"/>
              <a:buChar char="○"/>
              <a:defRPr/>
            </a:lvl8pPr>
            <a:lvl9pPr indent="-304800" lvl="8" marL="4114800" rtl="0">
              <a:lnSpc>
                <a:spcPct val="115000"/>
              </a:lnSpc>
              <a:spcBef>
                <a:spcPts val="0"/>
              </a:spcBef>
              <a:spcAft>
                <a:spcPts val="0"/>
              </a:spcAft>
              <a:buSzPts val="1200"/>
              <a:buChar char="■"/>
              <a:defRPr/>
            </a:lvl9pPr>
          </a:lstStyle>
          <a:p/>
        </p:txBody>
      </p:sp>
      <p:grpSp>
        <p:nvGrpSpPr>
          <p:cNvPr id="55" name="Google Shape;55;p4"/>
          <p:cNvGrpSpPr/>
          <p:nvPr/>
        </p:nvGrpSpPr>
        <p:grpSpPr>
          <a:xfrm>
            <a:off x="-1684333" y="361707"/>
            <a:ext cx="3423458" cy="1696293"/>
            <a:chOff x="-1684333" y="361707"/>
            <a:chExt cx="3423458" cy="1696293"/>
          </a:xfrm>
        </p:grpSpPr>
        <p:grpSp>
          <p:nvGrpSpPr>
            <p:cNvPr id="56" name="Google Shape;56;p4"/>
            <p:cNvGrpSpPr/>
            <p:nvPr/>
          </p:nvGrpSpPr>
          <p:grpSpPr>
            <a:xfrm>
              <a:off x="-1684333" y="361707"/>
              <a:ext cx="2907181" cy="1177348"/>
              <a:chOff x="2442775" y="3274750"/>
              <a:chExt cx="1690025" cy="684425"/>
            </a:xfrm>
          </p:grpSpPr>
          <p:sp>
            <p:nvSpPr>
              <p:cNvPr id="57" name="Google Shape;57;p4"/>
              <p:cNvSpPr/>
              <p:nvPr/>
            </p:nvSpPr>
            <p:spPr>
              <a:xfrm>
                <a:off x="2683575" y="3475550"/>
                <a:ext cx="870175" cy="445600"/>
              </a:xfrm>
              <a:custGeom>
                <a:rect b="b" l="l" r="r" t="t"/>
                <a:pathLst>
                  <a:path extrusionOk="0" h="17824" w="34807">
                    <a:moveTo>
                      <a:pt x="5371" y="0"/>
                    </a:moveTo>
                    <a:lnTo>
                      <a:pt x="2884" y="2567"/>
                    </a:lnTo>
                    <a:lnTo>
                      <a:pt x="1" y="2567"/>
                    </a:lnTo>
                    <a:lnTo>
                      <a:pt x="1" y="2773"/>
                    </a:lnTo>
                    <a:lnTo>
                      <a:pt x="2947" y="2773"/>
                    </a:lnTo>
                    <a:lnTo>
                      <a:pt x="5451" y="190"/>
                    </a:lnTo>
                    <a:lnTo>
                      <a:pt x="13435" y="190"/>
                    </a:lnTo>
                    <a:lnTo>
                      <a:pt x="20802" y="7526"/>
                    </a:lnTo>
                    <a:lnTo>
                      <a:pt x="26695" y="7526"/>
                    </a:lnTo>
                    <a:lnTo>
                      <a:pt x="27868" y="8714"/>
                    </a:lnTo>
                    <a:lnTo>
                      <a:pt x="31052" y="8714"/>
                    </a:lnTo>
                    <a:lnTo>
                      <a:pt x="32225" y="9965"/>
                    </a:lnTo>
                    <a:lnTo>
                      <a:pt x="32225" y="13894"/>
                    </a:lnTo>
                    <a:lnTo>
                      <a:pt x="34601" y="16350"/>
                    </a:lnTo>
                    <a:lnTo>
                      <a:pt x="34601" y="17823"/>
                    </a:lnTo>
                    <a:lnTo>
                      <a:pt x="34807" y="17823"/>
                    </a:lnTo>
                    <a:lnTo>
                      <a:pt x="34807" y="16271"/>
                    </a:lnTo>
                    <a:lnTo>
                      <a:pt x="32430" y="13815"/>
                    </a:lnTo>
                    <a:lnTo>
                      <a:pt x="32430" y="9886"/>
                    </a:lnTo>
                    <a:lnTo>
                      <a:pt x="31131" y="8508"/>
                    </a:lnTo>
                    <a:lnTo>
                      <a:pt x="27947" y="8508"/>
                    </a:lnTo>
                    <a:lnTo>
                      <a:pt x="26775" y="7320"/>
                    </a:lnTo>
                    <a:lnTo>
                      <a:pt x="20881" y="7320"/>
                    </a:lnTo>
                    <a:lnTo>
                      <a:pt x="13530" y="32"/>
                    </a:lnTo>
                    <a:lnTo>
                      <a:pt x="1351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4"/>
              <p:cNvSpPr/>
              <p:nvPr/>
            </p:nvSpPr>
            <p:spPr>
              <a:xfrm>
                <a:off x="3728800" y="3776950"/>
                <a:ext cx="359650" cy="139050"/>
              </a:xfrm>
              <a:custGeom>
                <a:rect b="b" l="l" r="r" t="t"/>
                <a:pathLst>
                  <a:path extrusionOk="0" h="5562" w="14386">
                    <a:moveTo>
                      <a:pt x="143" y="1"/>
                    </a:moveTo>
                    <a:lnTo>
                      <a:pt x="0" y="143"/>
                    </a:lnTo>
                    <a:lnTo>
                      <a:pt x="1315" y="1442"/>
                    </a:lnTo>
                    <a:lnTo>
                      <a:pt x="1315" y="3232"/>
                    </a:lnTo>
                    <a:lnTo>
                      <a:pt x="2995" y="4769"/>
                    </a:lnTo>
                    <a:lnTo>
                      <a:pt x="7034" y="4769"/>
                    </a:lnTo>
                    <a:lnTo>
                      <a:pt x="7985" y="5561"/>
                    </a:lnTo>
                    <a:lnTo>
                      <a:pt x="10472" y="5561"/>
                    </a:lnTo>
                    <a:lnTo>
                      <a:pt x="13007" y="3185"/>
                    </a:lnTo>
                    <a:lnTo>
                      <a:pt x="14385" y="3185"/>
                    </a:lnTo>
                    <a:lnTo>
                      <a:pt x="14385" y="2995"/>
                    </a:lnTo>
                    <a:lnTo>
                      <a:pt x="12928" y="2995"/>
                    </a:lnTo>
                    <a:lnTo>
                      <a:pt x="10393" y="5371"/>
                    </a:lnTo>
                    <a:lnTo>
                      <a:pt x="8064" y="5371"/>
                    </a:lnTo>
                    <a:lnTo>
                      <a:pt x="7114" y="4579"/>
                    </a:lnTo>
                    <a:lnTo>
                      <a:pt x="3074" y="4579"/>
                    </a:lnTo>
                    <a:lnTo>
                      <a:pt x="1505" y="3153"/>
                    </a:lnTo>
                    <a:lnTo>
                      <a:pt x="1505" y="1363"/>
                    </a:lnTo>
                    <a:lnTo>
                      <a:pt x="14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4"/>
              <p:cNvSpPr/>
              <p:nvPr/>
            </p:nvSpPr>
            <p:spPr>
              <a:xfrm>
                <a:off x="2739025" y="3416125"/>
                <a:ext cx="1218725" cy="460275"/>
              </a:xfrm>
              <a:custGeom>
                <a:rect b="b" l="l" r="r" t="t"/>
                <a:pathLst>
                  <a:path extrusionOk="0" h="18411" w="48749">
                    <a:moveTo>
                      <a:pt x="3042" y="1"/>
                    </a:moveTo>
                    <a:lnTo>
                      <a:pt x="48" y="2884"/>
                    </a:lnTo>
                    <a:lnTo>
                      <a:pt x="1" y="4358"/>
                    </a:lnTo>
                    <a:lnTo>
                      <a:pt x="3106" y="1189"/>
                    </a:lnTo>
                    <a:lnTo>
                      <a:pt x="11011" y="1189"/>
                    </a:lnTo>
                    <a:lnTo>
                      <a:pt x="17713" y="7922"/>
                    </a:lnTo>
                    <a:lnTo>
                      <a:pt x="35567" y="7922"/>
                    </a:lnTo>
                    <a:lnTo>
                      <a:pt x="36550" y="8952"/>
                    </a:lnTo>
                    <a:lnTo>
                      <a:pt x="36550" y="10885"/>
                    </a:lnTo>
                    <a:lnTo>
                      <a:pt x="36740" y="10885"/>
                    </a:lnTo>
                    <a:lnTo>
                      <a:pt x="36740" y="8873"/>
                    </a:lnTo>
                    <a:lnTo>
                      <a:pt x="35646" y="7716"/>
                    </a:lnTo>
                    <a:lnTo>
                      <a:pt x="17792" y="7716"/>
                    </a:lnTo>
                    <a:lnTo>
                      <a:pt x="11091" y="983"/>
                    </a:lnTo>
                    <a:lnTo>
                      <a:pt x="3042" y="983"/>
                    </a:lnTo>
                    <a:lnTo>
                      <a:pt x="223" y="3867"/>
                    </a:lnTo>
                    <a:lnTo>
                      <a:pt x="238" y="2995"/>
                    </a:lnTo>
                    <a:lnTo>
                      <a:pt x="3106" y="191"/>
                    </a:lnTo>
                    <a:lnTo>
                      <a:pt x="11011" y="191"/>
                    </a:lnTo>
                    <a:lnTo>
                      <a:pt x="17713" y="7130"/>
                    </a:lnTo>
                    <a:lnTo>
                      <a:pt x="35916" y="7130"/>
                    </a:lnTo>
                    <a:lnTo>
                      <a:pt x="38926" y="10172"/>
                    </a:lnTo>
                    <a:lnTo>
                      <a:pt x="38926" y="12437"/>
                    </a:lnTo>
                    <a:lnTo>
                      <a:pt x="41698" y="15242"/>
                    </a:lnTo>
                    <a:lnTo>
                      <a:pt x="41698" y="17190"/>
                    </a:lnTo>
                    <a:lnTo>
                      <a:pt x="43077" y="18410"/>
                    </a:lnTo>
                    <a:lnTo>
                      <a:pt x="46625" y="18410"/>
                    </a:lnTo>
                    <a:lnTo>
                      <a:pt x="47893" y="17222"/>
                    </a:lnTo>
                    <a:lnTo>
                      <a:pt x="48748" y="17222"/>
                    </a:lnTo>
                    <a:lnTo>
                      <a:pt x="48748" y="17032"/>
                    </a:lnTo>
                    <a:lnTo>
                      <a:pt x="47829" y="17032"/>
                    </a:lnTo>
                    <a:lnTo>
                      <a:pt x="46546" y="18220"/>
                    </a:lnTo>
                    <a:lnTo>
                      <a:pt x="43140" y="18220"/>
                    </a:lnTo>
                    <a:lnTo>
                      <a:pt x="41888" y="17111"/>
                    </a:lnTo>
                    <a:lnTo>
                      <a:pt x="41888" y="15162"/>
                    </a:lnTo>
                    <a:lnTo>
                      <a:pt x="39116" y="12358"/>
                    </a:lnTo>
                    <a:lnTo>
                      <a:pt x="39116" y="10093"/>
                    </a:lnTo>
                    <a:lnTo>
                      <a:pt x="35995" y="6924"/>
                    </a:lnTo>
                    <a:lnTo>
                      <a:pt x="17792" y="6924"/>
                    </a:lnTo>
                    <a:lnTo>
                      <a:pt x="110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4"/>
              <p:cNvSpPr/>
              <p:nvPr/>
            </p:nvSpPr>
            <p:spPr>
              <a:xfrm>
                <a:off x="2696650" y="3396325"/>
                <a:ext cx="1145050" cy="383025"/>
              </a:xfrm>
              <a:custGeom>
                <a:rect b="b" l="l" r="r" t="t"/>
                <a:pathLst>
                  <a:path extrusionOk="0" h="15321" w="45802">
                    <a:moveTo>
                      <a:pt x="1822" y="1"/>
                    </a:moveTo>
                    <a:lnTo>
                      <a:pt x="1" y="1807"/>
                    </a:lnTo>
                    <a:lnTo>
                      <a:pt x="143" y="1934"/>
                    </a:lnTo>
                    <a:lnTo>
                      <a:pt x="1902" y="191"/>
                    </a:lnTo>
                    <a:lnTo>
                      <a:pt x="12991" y="191"/>
                    </a:lnTo>
                    <a:lnTo>
                      <a:pt x="19820" y="7130"/>
                    </a:lnTo>
                    <a:lnTo>
                      <a:pt x="35440" y="7130"/>
                    </a:lnTo>
                    <a:lnTo>
                      <a:pt x="37801" y="4754"/>
                    </a:lnTo>
                    <a:lnTo>
                      <a:pt x="41524" y="4754"/>
                    </a:lnTo>
                    <a:lnTo>
                      <a:pt x="42395" y="5609"/>
                    </a:lnTo>
                    <a:lnTo>
                      <a:pt x="42395" y="12120"/>
                    </a:lnTo>
                    <a:lnTo>
                      <a:pt x="45659" y="15321"/>
                    </a:lnTo>
                    <a:lnTo>
                      <a:pt x="45801" y="15194"/>
                    </a:lnTo>
                    <a:lnTo>
                      <a:pt x="42601" y="12025"/>
                    </a:lnTo>
                    <a:lnTo>
                      <a:pt x="42601" y="5530"/>
                    </a:lnTo>
                    <a:lnTo>
                      <a:pt x="41603" y="4548"/>
                    </a:lnTo>
                    <a:lnTo>
                      <a:pt x="37722" y="4548"/>
                    </a:lnTo>
                    <a:lnTo>
                      <a:pt x="35361" y="6924"/>
                    </a:lnTo>
                    <a:lnTo>
                      <a:pt x="19899" y="6924"/>
                    </a:lnTo>
                    <a:lnTo>
                      <a:pt x="1307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4"/>
              <p:cNvSpPr/>
              <p:nvPr/>
            </p:nvSpPr>
            <p:spPr>
              <a:xfrm>
                <a:off x="2491100" y="3376525"/>
                <a:ext cx="1412375" cy="386200"/>
              </a:xfrm>
              <a:custGeom>
                <a:rect b="b" l="l" r="r" t="t"/>
                <a:pathLst>
                  <a:path extrusionOk="0" h="15448" w="56495">
                    <a:moveTo>
                      <a:pt x="0" y="1"/>
                    </a:moveTo>
                    <a:lnTo>
                      <a:pt x="0" y="191"/>
                    </a:lnTo>
                    <a:lnTo>
                      <a:pt x="21768" y="191"/>
                    </a:lnTo>
                    <a:lnTo>
                      <a:pt x="28596" y="6924"/>
                    </a:lnTo>
                    <a:lnTo>
                      <a:pt x="43108" y="6924"/>
                    </a:lnTo>
                    <a:lnTo>
                      <a:pt x="45468" y="4548"/>
                    </a:lnTo>
                    <a:lnTo>
                      <a:pt x="50586" y="4548"/>
                    </a:lnTo>
                    <a:lnTo>
                      <a:pt x="51409" y="5546"/>
                    </a:lnTo>
                    <a:lnTo>
                      <a:pt x="51409" y="12057"/>
                    </a:lnTo>
                    <a:lnTo>
                      <a:pt x="54752" y="15447"/>
                    </a:lnTo>
                    <a:lnTo>
                      <a:pt x="56495" y="15447"/>
                    </a:lnTo>
                    <a:lnTo>
                      <a:pt x="56495" y="15241"/>
                    </a:lnTo>
                    <a:lnTo>
                      <a:pt x="54831" y="15241"/>
                    </a:lnTo>
                    <a:lnTo>
                      <a:pt x="51615" y="11978"/>
                    </a:lnTo>
                    <a:lnTo>
                      <a:pt x="51615" y="5482"/>
                    </a:lnTo>
                    <a:lnTo>
                      <a:pt x="50681" y="4357"/>
                    </a:lnTo>
                    <a:lnTo>
                      <a:pt x="45389" y="4357"/>
                    </a:lnTo>
                    <a:lnTo>
                      <a:pt x="43029" y="6734"/>
                    </a:lnTo>
                    <a:lnTo>
                      <a:pt x="28675" y="6734"/>
                    </a:lnTo>
                    <a:lnTo>
                      <a:pt x="218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4"/>
              <p:cNvSpPr/>
              <p:nvPr/>
            </p:nvSpPr>
            <p:spPr>
              <a:xfrm>
                <a:off x="3040050" y="3312775"/>
                <a:ext cx="532725" cy="192500"/>
              </a:xfrm>
              <a:custGeom>
                <a:rect b="b" l="l" r="r" t="t"/>
                <a:pathLst>
                  <a:path extrusionOk="0" h="7700" w="21309">
                    <a:moveTo>
                      <a:pt x="143" y="0"/>
                    </a:moveTo>
                    <a:lnTo>
                      <a:pt x="0" y="127"/>
                    </a:lnTo>
                    <a:lnTo>
                      <a:pt x="6638" y="6511"/>
                    </a:lnTo>
                    <a:lnTo>
                      <a:pt x="9411" y="6511"/>
                    </a:lnTo>
                    <a:lnTo>
                      <a:pt x="10298" y="5719"/>
                    </a:lnTo>
                    <a:lnTo>
                      <a:pt x="11565" y="5719"/>
                    </a:lnTo>
                    <a:lnTo>
                      <a:pt x="13593" y="7700"/>
                    </a:lnTo>
                    <a:lnTo>
                      <a:pt x="20041" y="7700"/>
                    </a:lnTo>
                    <a:lnTo>
                      <a:pt x="21308" y="6305"/>
                    </a:lnTo>
                    <a:lnTo>
                      <a:pt x="15827" y="6305"/>
                    </a:lnTo>
                    <a:lnTo>
                      <a:pt x="14654" y="5418"/>
                    </a:lnTo>
                    <a:lnTo>
                      <a:pt x="14544" y="5577"/>
                    </a:lnTo>
                    <a:lnTo>
                      <a:pt x="15763" y="6511"/>
                    </a:lnTo>
                    <a:lnTo>
                      <a:pt x="20865" y="6511"/>
                    </a:lnTo>
                    <a:lnTo>
                      <a:pt x="19946" y="7494"/>
                    </a:lnTo>
                    <a:lnTo>
                      <a:pt x="13672" y="7494"/>
                    </a:lnTo>
                    <a:lnTo>
                      <a:pt x="11644" y="5513"/>
                    </a:lnTo>
                    <a:lnTo>
                      <a:pt x="10250" y="5513"/>
                    </a:lnTo>
                    <a:lnTo>
                      <a:pt x="9331" y="6305"/>
                    </a:lnTo>
                    <a:lnTo>
                      <a:pt x="6717" y="6305"/>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4"/>
              <p:cNvSpPr/>
              <p:nvPr/>
            </p:nvSpPr>
            <p:spPr>
              <a:xfrm>
                <a:off x="2618225" y="3346825"/>
                <a:ext cx="692750" cy="168350"/>
              </a:xfrm>
              <a:custGeom>
                <a:rect b="b" l="l" r="r" t="t"/>
                <a:pathLst>
                  <a:path extrusionOk="0" h="6734" w="27710">
                    <a:moveTo>
                      <a:pt x="1" y="1"/>
                    </a:moveTo>
                    <a:lnTo>
                      <a:pt x="1" y="191"/>
                    </a:lnTo>
                    <a:lnTo>
                      <a:pt x="16984" y="191"/>
                    </a:lnTo>
                    <a:lnTo>
                      <a:pt x="23574" y="6734"/>
                    </a:lnTo>
                    <a:lnTo>
                      <a:pt x="27709" y="6734"/>
                    </a:lnTo>
                    <a:lnTo>
                      <a:pt x="27709" y="6528"/>
                    </a:lnTo>
                    <a:lnTo>
                      <a:pt x="23654" y="6528"/>
                    </a:lnTo>
                    <a:lnTo>
                      <a:pt x="170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4"/>
              <p:cNvSpPr/>
              <p:nvPr/>
            </p:nvSpPr>
            <p:spPr>
              <a:xfrm>
                <a:off x="3526800" y="3912800"/>
                <a:ext cx="46375" cy="46375"/>
              </a:xfrm>
              <a:custGeom>
                <a:rect b="b" l="l" r="r" t="t"/>
                <a:pathLst>
                  <a:path extrusionOk="0" h="1855" w="1855">
                    <a:moveTo>
                      <a:pt x="935" y="1"/>
                    </a:moveTo>
                    <a:cubicBezTo>
                      <a:pt x="412" y="1"/>
                      <a:pt x="1" y="413"/>
                      <a:pt x="1" y="919"/>
                    </a:cubicBezTo>
                    <a:cubicBezTo>
                      <a:pt x="1" y="1442"/>
                      <a:pt x="412" y="1854"/>
                      <a:pt x="935" y="1854"/>
                    </a:cubicBezTo>
                    <a:cubicBezTo>
                      <a:pt x="1442" y="1854"/>
                      <a:pt x="1854" y="1442"/>
                      <a:pt x="1854" y="919"/>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4"/>
              <p:cNvSpPr/>
              <p:nvPr/>
            </p:nvSpPr>
            <p:spPr>
              <a:xfrm>
                <a:off x="4086050" y="3828450"/>
                <a:ext cx="46750" cy="46750"/>
              </a:xfrm>
              <a:custGeom>
                <a:rect b="b" l="l" r="r" t="t"/>
                <a:pathLst>
                  <a:path extrusionOk="0" h="1870" w="1870">
                    <a:moveTo>
                      <a:pt x="935" y="0"/>
                    </a:moveTo>
                    <a:cubicBezTo>
                      <a:pt x="428" y="0"/>
                      <a:pt x="0" y="412"/>
                      <a:pt x="0" y="935"/>
                    </a:cubicBezTo>
                    <a:cubicBezTo>
                      <a:pt x="0" y="1442"/>
                      <a:pt x="428" y="1870"/>
                      <a:pt x="935" y="1870"/>
                    </a:cubicBezTo>
                    <a:cubicBezTo>
                      <a:pt x="1458" y="1870"/>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4"/>
              <p:cNvSpPr/>
              <p:nvPr/>
            </p:nvSpPr>
            <p:spPr>
              <a:xfrm>
                <a:off x="2670500" y="3427625"/>
                <a:ext cx="46375" cy="46350"/>
              </a:xfrm>
              <a:custGeom>
                <a:rect b="b" l="l" r="r" t="t"/>
                <a:pathLst>
                  <a:path extrusionOk="0" h="1854" w="1855">
                    <a:moveTo>
                      <a:pt x="920" y="0"/>
                    </a:moveTo>
                    <a:cubicBezTo>
                      <a:pt x="413" y="0"/>
                      <a:pt x="1" y="412"/>
                      <a:pt x="1" y="919"/>
                    </a:cubicBezTo>
                    <a:cubicBezTo>
                      <a:pt x="1" y="1442"/>
                      <a:pt x="413" y="1854"/>
                      <a:pt x="920" y="1854"/>
                    </a:cubicBezTo>
                    <a:cubicBezTo>
                      <a:pt x="1443" y="1854"/>
                      <a:pt x="1855" y="1442"/>
                      <a:pt x="1855" y="919"/>
                    </a:cubicBezTo>
                    <a:cubicBezTo>
                      <a:pt x="1855" y="412"/>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4"/>
              <p:cNvSpPr/>
              <p:nvPr/>
            </p:nvSpPr>
            <p:spPr>
              <a:xfrm>
                <a:off x="3289175" y="3487025"/>
                <a:ext cx="46350" cy="46375"/>
              </a:xfrm>
              <a:custGeom>
                <a:rect b="b" l="l" r="r" t="t"/>
                <a:pathLst>
                  <a:path extrusionOk="0" h="1855" w="1854">
                    <a:moveTo>
                      <a:pt x="935" y="1"/>
                    </a:moveTo>
                    <a:cubicBezTo>
                      <a:pt x="412" y="1"/>
                      <a:pt x="0" y="413"/>
                      <a:pt x="0" y="920"/>
                    </a:cubicBezTo>
                    <a:cubicBezTo>
                      <a:pt x="0" y="1442"/>
                      <a:pt x="412" y="1854"/>
                      <a:pt x="935" y="1854"/>
                    </a:cubicBezTo>
                    <a:cubicBezTo>
                      <a:pt x="1442" y="1854"/>
                      <a:pt x="1854" y="1442"/>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4"/>
              <p:cNvSpPr/>
              <p:nvPr/>
            </p:nvSpPr>
            <p:spPr>
              <a:xfrm>
                <a:off x="3002025" y="3274750"/>
                <a:ext cx="46750" cy="46750"/>
              </a:xfrm>
              <a:custGeom>
                <a:rect b="b" l="l" r="r" t="t"/>
                <a:pathLst>
                  <a:path extrusionOk="0" h="1870" w="1870">
                    <a:moveTo>
                      <a:pt x="935" y="0"/>
                    </a:moveTo>
                    <a:cubicBezTo>
                      <a:pt x="412" y="0"/>
                      <a:pt x="0" y="428"/>
                      <a:pt x="0" y="935"/>
                    </a:cubicBezTo>
                    <a:cubicBezTo>
                      <a:pt x="0" y="1458"/>
                      <a:pt x="412" y="1870"/>
                      <a:pt x="935" y="1870"/>
                    </a:cubicBezTo>
                    <a:cubicBezTo>
                      <a:pt x="1442" y="1870"/>
                      <a:pt x="1870" y="1458"/>
                      <a:pt x="1870" y="935"/>
                    </a:cubicBezTo>
                    <a:cubicBezTo>
                      <a:pt x="1870" y="428"/>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4"/>
              <p:cNvSpPr/>
              <p:nvPr/>
            </p:nvSpPr>
            <p:spPr>
              <a:xfrm>
                <a:off x="3625825" y="3675175"/>
                <a:ext cx="46350" cy="46350"/>
              </a:xfrm>
              <a:custGeom>
                <a:rect b="b" l="l" r="r" t="t"/>
                <a:pathLst>
                  <a:path extrusionOk="0" h="1854" w="1854">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4"/>
              <p:cNvSpPr/>
              <p:nvPr/>
            </p:nvSpPr>
            <p:spPr>
              <a:xfrm>
                <a:off x="3699875" y="3754375"/>
                <a:ext cx="46775" cy="46375"/>
              </a:xfrm>
              <a:custGeom>
                <a:rect b="b" l="l" r="r" t="t"/>
                <a:pathLst>
                  <a:path extrusionOk="0" h="1855" w="1871">
                    <a:moveTo>
                      <a:pt x="935" y="1"/>
                    </a:moveTo>
                    <a:cubicBezTo>
                      <a:pt x="429" y="1"/>
                      <a:pt x="1" y="412"/>
                      <a:pt x="1" y="919"/>
                    </a:cubicBezTo>
                    <a:cubicBezTo>
                      <a:pt x="1" y="1442"/>
                      <a:pt x="429"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4"/>
              <p:cNvSpPr/>
              <p:nvPr/>
            </p:nvSpPr>
            <p:spPr>
              <a:xfrm>
                <a:off x="3954950" y="3816175"/>
                <a:ext cx="51500" cy="51500"/>
              </a:xfrm>
              <a:custGeom>
                <a:rect b="b" l="l" r="r" t="t"/>
                <a:pathLst>
                  <a:path extrusionOk="0" h="2060" w="2060">
                    <a:moveTo>
                      <a:pt x="1030" y="190"/>
                    </a:moveTo>
                    <a:cubicBezTo>
                      <a:pt x="1490" y="190"/>
                      <a:pt x="1870" y="570"/>
                      <a:pt x="1870" y="1030"/>
                    </a:cubicBezTo>
                    <a:cubicBezTo>
                      <a:pt x="1870" y="1489"/>
                      <a:pt x="1490" y="1854"/>
                      <a:pt x="1030" y="1854"/>
                    </a:cubicBezTo>
                    <a:cubicBezTo>
                      <a:pt x="587" y="1854"/>
                      <a:pt x="206" y="1489"/>
                      <a:pt x="206" y="1030"/>
                    </a:cubicBezTo>
                    <a:cubicBezTo>
                      <a:pt x="206" y="570"/>
                      <a:pt x="587" y="190"/>
                      <a:pt x="1030" y="190"/>
                    </a:cubicBezTo>
                    <a:close/>
                    <a:moveTo>
                      <a:pt x="1030" y="0"/>
                    </a:moveTo>
                    <a:cubicBezTo>
                      <a:pt x="460" y="0"/>
                      <a:pt x="0" y="475"/>
                      <a:pt x="0" y="1030"/>
                    </a:cubicBezTo>
                    <a:cubicBezTo>
                      <a:pt x="0" y="1600"/>
                      <a:pt x="476" y="2060"/>
                      <a:pt x="1030" y="2060"/>
                    </a:cubicBezTo>
                    <a:cubicBezTo>
                      <a:pt x="1585" y="2060"/>
                      <a:pt x="2060" y="1584"/>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4"/>
              <p:cNvSpPr/>
              <p:nvPr/>
            </p:nvSpPr>
            <p:spPr>
              <a:xfrm>
                <a:off x="3900675" y="3731800"/>
                <a:ext cx="51525" cy="51525"/>
              </a:xfrm>
              <a:custGeom>
                <a:rect b="b" l="l" r="r" t="t"/>
                <a:pathLst>
                  <a:path extrusionOk="0" h="2061" w="2061">
                    <a:moveTo>
                      <a:pt x="1031" y="206"/>
                    </a:moveTo>
                    <a:cubicBezTo>
                      <a:pt x="1490" y="206"/>
                      <a:pt x="1855" y="587"/>
                      <a:pt x="1855" y="1030"/>
                    </a:cubicBezTo>
                    <a:cubicBezTo>
                      <a:pt x="1855" y="1490"/>
                      <a:pt x="1490" y="1870"/>
                      <a:pt x="1031" y="1870"/>
                    </a:cubicBezTo>
                    <a:cubicBezTo>
                      <a:pt x="571" y="1870"/>
                      <a:pt x="191" y="1490"/>
                      <a:pt x="191" y="1030"/>
                    </a:cubicBezTo>
                    <a:cubicBezTo>
                      <a:pt x="191" y="587"/>
                      <a:pt x="571" y="206"/>
                      <a:pt x="1031" y="206"/>
                    </a:cubicBezTo>
                    <a:close/>
                    <a:moveTo>
                      <a:pt x="1031" y="1"/>
                    </a:moveTo>
                    <a:cubicBezTo>
                      <a:pt x="460" y="1"/>
                      <a:pt x="1" y="476"/>
                      <a:pt x="1" y="1030"/>
                    </a:cubicBezTo>
                    <a:cubicBezTo>
                      <a:pt x="1" y="1616"/>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4"/>
              <p:cNvSpPr/>
              <p:nvPr/>
            </p:nvSpPr>
            <p:spPr>
              <a:xfrm>
                <a:off x="3826225" y="3771400"/>
                <a:ext cx="51525" cy="51525"/>
              </a:xfrm>
              <a:custGeom>
                <a:rect b="b" l="l" r="r" t="t"/>
                <a:pathLst>
                  <a:path extrusionOk="0" h="2061" w="2061">
                    <a:moveTo>
                      <a:pt x="1030" y="207"/>
                    </a:moveTo>
                    <a:cubicBezTo>
                      <a:pt x="1490" y="207"/>
                      <a:pt x="1870" y="587"/>
                      <a:pt x="1870" y="1031"/>
                    </a:cubicBezTo>
                    <a:cubicBezTo>
                      <a:pt x="1870" y="1490"/>
                      <a:pt x="1490" y="1870"/>
                      <a:pt x="1030" y="1870"/>
                    </a:cubicBezTo>
                    <a:cubicBezTo>
                      <a:pt x="587" y="1870"/>
                      <a:pt x="207" y="1490"/>
                      <a:pt x="207" y="1031"/>
                    </a:cubicBezTo>
                    <a:cubicBezTo>
                      <a:pt x="207" y="587"/>
                      <a:pt x="587" y="207"/>
                      <a:pt x="1030" y="207"/>
                    </a:cubicBezTo>
                    <a:close/>
                    <a:moveTo>
                      <a:pt x="1030" y="1"/>
                    </a:moveTo>
                    <a:cubicBezTo>
                      <a:pt x="460" y="1"/>
                      <a:pt x="1" y="476"/>
                      <a:pt x="1" y="1031"/>
                    </a:cubicBezTo>
                    <a:cubicBezTo>
                      <a:pt x="1" y="1617"/>
                      <a:pt x="476" y="2060"/>
                      <a:pt x="1030" y="2060"/>
                    </a:cubicBezTo>
                    <a:cubicBezTo>
                      <a:pt x="1585" y="2060"/>
                      <a:pt x="2060" y="1585"/>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4"/>
              <p:cNvSpPr/>
              <p:nvPr/>
            </p:nvSpPr>
            <p:spPr>
              <a:xfrm>
                <a:off x="3360850" y="3410200"/>
                <a:ext cx="51525" cy="51500"/>
              </a:xfrm>
              <a:custGeom>
                <a:rect b="b" l="l" r="r" t="t"/>
                <a:pathLst>
                  <a:path extrusionOk="0" h="2060" w="2061">
                    <a:moveTo>
                      <a:pt x="1030" y="190"/>
                    </a:moveTo>
                    <a:cubicBezTo>
                      <a:pt x="1490" y="190"/>
                      <a:pt x="1870" y="571"/>
                      <a:pt x="1870" y="1030"/>
                    </a:cubicBezTo>
                    <a:cubicBezTo>
                      <a:pt x="1870" y="1490"/>
                      <a:pt x="1490" y="1854"/>
                      <a:pt x="1030" y="1854"/>
                    </a:cubicBezTo>
                    <a:cubicBezTo>
                      <a:pt x="587" y="1854"/>
                      <a:pt x="207" y="1490"/>
                      <a:pt x="207" y="1030"/>
                    </a:cubicBezTo>
                    <a:cubicBezTo>
                      <a:pt x="207" y="571"/>
                      <a:pt x="587" y="190"/>
                      <a:pt x="1030" y="190"/>
                    </a:cubicBezTo>
                    <a:close/>
                    <a:moveTo>
                      <a:pt x="1030" y="0"/>
                    </a:moveTo>
                    <a:cubicBezTo>
                      <a:pt x="460" y="0"/>
                      <a:pt x="1" y="444"/>
                      <a:pt x="1" y="1030"/>
                    </a:cubicBezTo>
                    <a:cubicBezTo>
                      <a:pt x="1"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4"/>
              <p:cNvSpPr/>
              <p:nvPr/>
            </p:nvSpPr>
            <p:spPr>
              <a:xfrm>
                <a:off x="2442775" y="3353175"/>
                <a:ext cx="51525" cy="51500"/>
              </a:xfrm>
              <a:custGeom>
                <a:rect b="b" l="l" r="r" t="t"/>
                <a:pathLst>
                  <a:path extrusionOk="0" h="2060" w="2061">
                    <a:moveTo>
                      <a:pt x="1030" y="206"/>
                    </a:moveTo>
                    <a:cubicBezTo>
                      <a:pt x="1474" y="206"/>
                      <a:pt x="1854" y="570"/>
                      <a:pt x="1854" y="1030"/>
                    </a:cubicBezTo>
                    <a:cubicBezTo>
                      <a:pt x="1854" y="1489"/>
                      <a:pt x="1474" y="1869"/>
                      <a:pt x="1030" y="1869"/>
                    </a:cubicBezTo>
                    <a:cubicBezTo>
                      <a:pt x="571" y="1869"/>
                      <a:pt x="191" y="1489"/>
                      <a:pt x="191" y="1030"/>
                    </a:cubicBezTo>
                    <a:cubicBezTo>
                      <a:pt x="191" y="570"/>
                      <a:pt x="571" y="206"/>
                      <a:pt x="1030" y="206"/>
                    </a:cubicBezTo>
                    <a:close/>
                    <a:moveTo>
                      <a:pt x="1030" y="0"/>
                    </a:moveTo>
                    <a:cubicBezTo>
                      <a:pt x="444" y="0"/>
                      <a:pt x="0" y="475"/>
                      <a:pt x="0" y="1030"/>
                    </a:cubicBezTo>
                    <a:cubicBezTo>
                      <a:pt x="0" y="1600"/>
                      <a:pt x="476" y="2060"/>
                      <a:pt x="1030" y="2060"/>
                    </a:cubicBezTo>
                    <a:cubicBezTo>
                      <a:pt x="1585" y="2060"/>
                      <a:pt x="2028" y="1600"/>
                      <a:pt x="2060" y="1030"/>
                    </a:cubicBezTo>
                    <a:cubicBezTo>
                      <a:pt x="2060" y="459"/>
                      <a:pt x="1601"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4"/>
              <p:cNvSpPr/>
              <p:nvPr/>
            </p:nvSpPr>
            <p:spPr>
              <a:xfrm>
                <a:off x="2569525" y="3318300"/>
                <a:ext cx="51500" cy="51925"/>
              </a:xfrm>
              <a:custGeom>
                <a:rect b="b" l="l" r="r" t="t"/>
                <a:pathLst>
                  <a:path extrusionOk="0" h="2077" w="2060">
                    <a:moveTo>
                      <a:pt x="1030" y="223"/>
                    </a:moveTo>
                    <a:cubicBezTo>
                      <a:pt x="1473" y="223"/>
                      <a:pt x="1854" y="603"/>
                      <a:pt x="1854" y="1062"/>
                    </a:cubicBezTo>
                    <a:cubicBezTo>
                      <a:pt x="1854" y="1522"/>
                      <a:pt x="1473" y="1886"/>
                      <a:pt x="1030" y="1886"/>
                    </a:cubicBezTo>
                    <a:cubicBezTo>
                      <a:pt x="570" y="1886"/>
                      <a:pt x="190" y="1506"/>
                      <a:pt x="190" y="1062"/>
                    </a:cubicBezTo>
                    <a:cubicBezTo>
                      <a:pt x="190" y="603"/>
                      <a:pt x="570" y="223"/>
                      <a:pt x="1030" y="223"/>
                    </a:cubicBezTo>
                    <a:close/>
                    <a:moveTo>
                      <a:pt x="1030" y="1"/>
                    </a:moveTo>
                    <a:cubicBezTo>
                      <a:pt x="444" y="1"/>
                      <a:pt x="0" y="460"/>
                      <a:pt x="0" y="1046"/>
                    </a:cubicBezTo>
                    <a:cubicBezTo>
                      <a:pt x="0" y="1617"/>
                      <a:pt x="475" y="2076"/>
                      <a:pt x="1030" y="2076"/>
                    </a:cubicBezTo>
                    <a:cubicBezTo>
                      <a:pt x="1600" y="2076"/>
                      <a:pt x="2060" y="1617"/>
                      <a:pt x="2060" y="1046"/>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4"/>
              <p:cNvSpPr/>
              <p:nvPr/>
            </p:nvSpPr>
            <p:spPr>
              <a:xfrm>
                <a:off x="2634875" y="3515950"/>
                <a:ext cx="51500" cy="51500"/>
              </a:xfrm>
              <a:custGeom>
                <a:rect b="b" l="l" r="r" t="t"/>
                <a:pathLst>
                  <a:path extrusionOk="0" h="2060" w="2060">
                    <a:moveTo>
                      <a:pt x="1030" y="222"/>
                    </a:moveTo>
                    <a:cubicBezTo>
                      <a:pt x="1473" y="222"/>
                      <a:pt x="1854" y="586"/>
                      <a:pt x="1854" y="1062"/>
                    </a:cubicBezTo>
                    <a:cubicBezTo>
                      <a:pt x="1854" y="1505"/>
                      <a:pt x="1473" y="1886"/>
                      <a:pt x="1030" y="1886"/>
                    </a:cubicBezTo>
                    <a:cubicBezTo>
                      <a:pt x="570" y="1886"/>
                      <a:pt x="190" y="1505"/>
                      <a:pt x="190" y="1062"/>
                    </a:cubicBezTo>
                    <a:cubicBezTo>
                      <a:pt x="190" y="602"/>
                      <a:pt x="570" y="222"/>
                      <a:pt x="1030" y="222"/>
                    </a:cubicBezTo>
                    <a:close/>
                    <a:moveTo>
                      <a:pt x="1030" y="0"/>
                    </a:moveTo>
                    <a:cubicBezTo>
                      <a:pt x="444" y="0"/>
                      <a:pt x="0" y="476"/>
                      <a:pt x="0" y="1030"/>
                    </a:cubicBezTo>
                    <a:cubicBezTo>
                      <a:pt x="0" y="1616"/>
                      <a:pt x="475" y="2060"/>
                      <a:pt x="1030" y="2060"/>
                    </a:cubicBezTo>
                    <a:cubicBezTo>
                      <a:pt x="1600" y="2060"/>
                      <a:pt x="2060" y="1616"/>
                      <a:pt x="2044" y="1030"/>
                    </a:cubicBezTo>
                    <a:cubicBezTo>
                      <a:pt x="2044"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8" name="Google Shape;78;p4"/>
            <p:cNvPicPr preferRelativeResize="0"/>
            <p:nvPr/>
          </p:nvPicPr>
          <p:blipFill>
            <a:blip r:embed="rId3">
              <a:alphaModFix amt="40000"/>
            </a:blip>
            <a:stretch>
              <a:fillRect/>
            </a:stretch>
          </p:blipFill>
          <p:spPr>
            <a:xfrm>
              <a:off x="-345200" y="880650"/>
              <a:ext cx="1177350" cy="1177350"/>
            </a:xfrm>
            <a:prstGeom prst="rect">
              <a:avLst/>
            </a:prstGeom>
            <a:noFill/>
            <a:ln>
              <a:noFill/>
            </a:ln>
          </p:spPr>
        </p:pic>
        <p:pic>
          <p:nvPicPr>
            <p:cNvPr id="79" name="Google Shape;79;p4"/>
            <p:cNvPicPr preferRelativeResize="0"/>
            <p:nvPr/>
          </p:nvPicPr>
          <p:blipFill>
            <a:blip r:embed="rId3">
              <a:alphaModFix amt="40000"/>
            </a:blip>
            <a:stretch>
              <a:fillRect/>
            </a:stretch>
          </p:blipFill>
          <p:spPr>
            <a:xfrm>
              <a:off x="561775" y="739600"/>
              <a:ext cx="1177350" cy="1177350"/>
            </a:xfrm>
            <a:prstGeom prst="rect">
              <a:avLst/>
            </a:prstGeom>
            <a:noFill/>
            <a:ln>
              <a:noFill/>
            </a:ln>
          </p:spPr>
        </p:pic>
      </p:grpSp>
      <p:grpSp>
        <p:nvGrpSpPr>
          <p:cNvPr id="80" name="Google Shape;80;p4"/>
          <p:cNvGrpSpPr/>
          <p:nvPr/>
        </p:nvGrpSpPr>
        <p:grpSpPr>
          <a:xfrm>
            <a:off x="7378900" y="3638900"/>
            <a:ext cx="3965187" cy="1653150"/>
            <a:chOff x="7378900" y="3638900"/>
            <a:chExt cx="3965187" cy="1653150"/>
          </a:xfrm>
        </p:grpSpPr>
        <p:grpSp>
          <p:nvGrpSpPr>
            <p:cNvPr id="81" name="Google Shape;81;p4"/>
            <p:cNvGrpSpPr/>
            <p:nvPr/>
          </p:nvGrpSpPr>
          <p:grpSpPr>
            <a:xfrm>
              <a:off x="7802532" y="3702559"/>
              <a:ext cx="3541556" cy="1323917"/>
              <a:chOff x="2133050" y="2071900"/>
              <a:chExt cx="2132825" cy="797300"/>
            </a:xfrm>
          </p:grpSpPr>
          <p:sp>
            <p:nvSpPr>
              <p:cNvPr id="82" name="Google Shape;82;p4"/>
              <p:cNvSpPr/>
              <p:nvPr/>
            </p:nvSpPr>
            <p:spPr>
              <a:xfrm>
                <a:off x="2270875" y="2219625"/>
                <a:ext cx="747000" cy="267375"/>
              </a:xfrm>
              <a:custGeom>
                <a:rect b="b" l="l" r="r" t="t"/>
                <a:pathLst>
                  <a:path extrusionOk="0" h="10695" w="29880">
                    <a:moveTo>
                      <a:pt x="20359" y="1"/>
                    </a:moveTo>
                    <a:lnTo>
                      <a:pt x="17111" y="3359"/>
                    </a:lnTo>
                    <a:lnTo>
                      <a:pt x="5799" y="3359"/>
                    </a:lnTo>
                    <a:lnTo>
                      <a:pt x="1" y="9126"/>
                    </a:lnTo>
                    <a:lnTo>
                      <a:pt x="1" y="10694"/>
                    </a:lnTo>
                    <a:lnTo>
                      <a:pt x="191" y="10694"/>
                    </a:lnTo>
                    <a:lnTo>
                      <a:pt x="191" y="9205"/>
                    </a:lnTo>
                    <a:lnTo>
                      <a:pt x="5878" y="3565"/>
                    </a:lnTo>
                    <a:lnTo>
                      <a:pt x="17190" y="3565"/>
                    </a:lnTo>
                    <a:lnTo>
                      <a:pt x="20438" y="191"/>
                    </a:lnTo>
                    <a:lnTo>
                      <a:pt x="29405" y="191"/>
                    </a:lnTo>
                    <a:lnTo>
                      <a:pt x="29737" y="507"/>
                    </a:lnTo>
                    <a:lnTo>
                      <a:pt x="29880" y="365"/>
                    </a:lnTo>
                    <a:lnTo>
                      <a:pt x="2948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4"/>
              <p:cNvSpPr/>
              <p:nvPr/>
            </p:nvSpPr>
            <p:spPr>
              <a:xfrm>
                <a:off x="2182175" y="2199825"/>
                <a:ext cx="1311375" cy="282025"/>
              </a:xfrm>
              <a:custGeom>
                <a:rect b="b" l="l" r="r" t="t"/>
                <a:pathLst>
                  <a:path extrusionOk="0" h="11281" w="52455">
                    <a:moveTo>
                      <a:pt x="23907" y="0"/>
                    </a:moveTo>
                    <a:lnTo>
                      <a:pt x="20659" y="3359"/>
                    </a:lnTo>
                    <a:lnTo>
                      <a:pt x="9347" y="3359"/>
                    </a:lnTo>
                    <a:lnTo>
                      <a:pt x="1505" y="11090"/>
                    </a:lnTo>
                    <a:lnTo>
                      <a:pt x="0" y="11090"/>
                    </a:lnTo>
                    <a:lnTo>
                      <a:pt x="0" y="11280"/>
                    </a:lnTo>
                    <a:lnTo>
                      <a:pt x="1584" y="11280"/>
                    </a:lnTo>
                    <a:lnTo>
                      <a:pt x="9426" y="3565"/>
                    </a:lnTo>
                    <a:lnTo>
                      <a:pt x="20738" y="3565"/>
                    </a:lnTo>
                    <a:lnTo>
                      <a:pt x="23986" y="190"/>
                    </a:lnTo>
                    <a:lnTo>
                      <a:pt x="52455" y="190"/>
                    </a:lnTo>
                    <a:lnTo>
                      <a:pt x="5245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4"/>
              <p:cNvSpPr/>
              <p:nvPr/>
            </p:nvSpPr>
            <p:spPr>
              <a:xfrm>
                <a:off x="3182625" y="2105550"/>
                <a:ext cx="901850" cy="61825"/>
              </a:xfrm>
              <a:custGeom>
                <a:rect b="b" l="l" r="r" t="t"/>
                <a:pathLst>
                  <a:path extrusionOk="0" h="2473" w="36074">
                    <a:moveTo>
                      <a:pt x="33254" y="1"/>
                    </a:moveTo>
                    <a:lnTo>
                      <a:pt x="33254" y="207"/>
                    </a:lnTo>
                    <a:lnTo>
                      <a:pt x="34094" y="207"/>
                    </a:lnTo>
                    <a:lnTo>
                      <a:pt x="35646" y="2187"/>
                    </a:lnTo>
                    <a:lnTo>
                      <a:pt x="31559" y="2187"/>
                    </a:lnTo>
                    <a:lnTo>
                      <a:pt x="29658" y="207"/>
                    </a:lnTo>
                    <a:lnTo>
                      <a:pt x="27709" y="207"/>
                    </a:lnTo>
                    <a:lnTo>
                      <a:pt x="26014" y="1981"/>
                    </a:lnTo>
                    <a:lnTo>
                      <a:pt x="15986" y="1981"/>
                    </a:lnTo>
                    <a:lnTo>
                      <a:pt x="14417" y="207"/>
                    </a:lnTo>
                    <a:lnTo>
                      <a:pt x="1901" y="207"/>
                    </a:lnTo>
                    <a:lnTo>
                      <a:pt x="0" y="2361"/>
                    </a:lnTo>
                    <a:lnTo>
                      <a:pt x="159" y="2472"/>
                    </a:lnTo>
                    <a:lnTo>
                      <a:pt x="2012" y="397"/>
                    </a:lnTo>
                    <a:lnTo>
                      <a:pt x="14338" y="397"/>
                    </a:lnTo>
                    <a:lnTo>
                      <a:pt x="15906" y="2187"/>
                    </a:lnTo>
                    <a:lnTo>
                      <a:pt x="26093" y="2187"/>
                    </a:lnTo>
                    <a:lnTo>
                      <a:pt x="27788" y="397"/>
                    </a:lnTo>
                    <a:lnTo>
                      <a:pt x="29578" y="397"/>
                    </a:lnTo>
                    <a:lnTo>
                      <a:pt x="31480" y="2377"/>
                    </a:lnTo>
                    <a:lnTo>
                      <a:pt x="36074" y="2377"/>
                    </a:lnTo>
                    <a:lnTo>
                      <a:pt x="341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4"/>
              <p:cNvSpPr/>
              <p:nvPr/>
            </p:nvSpPr>
            <p:spPr>
              <a:xfrm>
                <a:off x="3306975" y="2135275"/>
                <a:ext cx="934350" cy="79225"/>
              </a:xfrm>
              <a:custGeom>
                <a:rect b="b" l="l" r="r" t="t"/>
                <a:pathLst>
                  <a:path extrusionOk="0" h="3169" w="37374">
                    <a:moveTo>
                      <a:pt x="96" y="0"/>
                    </a:moveTo>
                    <a:lnTo>
                      <a:pt x="96" y="206"/>
                    </a:lnTo>
                    <a:lnTo>
                      <a:pt x="8730" y="206"/>
                    </a:lnTo>
                    <a:lnTo>
                      <a:pt x="10932" y="2376"/>
                    </a:lnTo>
                    <a:lnTo>
                      <a:pt x="37168" y="2376"/>
                    </a:lnTo>
                    <a:lnTo>
                      <a:pt x="37168" y="2978"/>
                    </a:lnTo>
                    <a:lnTo>
                      <a:pt x="11012" y="2978"/>
                    </a:lnTo>
                    <a:lnTo>
                      <a:pt x="8809" y="792"/>
                    </a:lnTo>
                    <a:lnTo>
                      <a:pt x="1" y="792"/>
                    </a:lnTo>
                    <a:lnTo>
                      <a:pt x="1" y="998"/>
                    </a:lnTo>
                    <a:lnTo>
                      <a:pt x="8730" y="998"/>
                    </a:lnTo>
                    <a:lnTo>
                      <a:pt x="10932" y="3169"/>
                    </a:lnTo>
                    <a:lnTo>
                      <a:pt x="37374" y="3169"/>
                    </a:lnTo>
                    <a:lnTo>
                      <a:pt x="37374" y="2186"/>
                    </a:lnTo>
                    <a:lnTo>
                      <a:pt x="11012" y="2186"/>
                    </a:lnTo>
                    <a:lnTo>
                      <a:pt x="88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4"/>
              <p:cNvSpPr/>
              <p:nvPr/>
            </p:nvSpPr>
            <p:spPr>
              <a:xfrm>
                <a:off x="2627350" y="2303600"/>
                <a:ext cx="1638525" cy="516475"/>
              </a:xfrm>
              <a:custGeom>
                <a:rect b="b" l="l" r="r" t="t"/>
                <a:pathLst>
                  <a:path extrusionOk="0" h="20659" w="65541">
                    <a:moveTo>
                      <a:pt x="40747" y="0"/>
                    </a:moveTo>
                    <a:lnTo>
                      <a:pt x="34743" y="5941"/>
                    </a:lnTo>
                    <a:lnTo>
                      <a:pt x="31923" y="5941"/>
                    </a:lnTo>
                    <a:lnTo>
                      <a:pt x="29420" y="3375"/>
                    </a:lnTo>
                    <a:lnTo>
                      <a:pt x="21293" y="3375"/>
                    </a:lnTo>
                    <a:lnTo>
                      <a:pt x="13926" y="10694"/>
                    </a:lnTo>
                    <a:lnTo>
                      <a:pt x="8016" y="10694"/>
                    </a:lnTo>
                    <a:lnTo>
                      <a:pt x="6844" y="11882"/>
                    </a:lnTo>
                    <a:lnTo>
                      <a:pt x="3660" y="11882"/>
                    </a:lnTo>
                    <a:lnTo>
                      <a:pt x="2377" y="13245"/>
                    </a:lnTo>
                    <a:lnTo>
                      <a:pt x="2377" y="17189"/>
                    </a:lnTo>
                    <a:lnTo>
                      <a:pt x="0" y="19645"/>
                    </a:lnTo>
                    <a:lnTo>
                      <a:pt x="0" y="20659"/>
                    </a:lnTo>
                    <a:lnTo>
                      <a:pt x="190" y="20659"/>
                    </a:lnTo>
                    <a:lnTo>
                      <a:pt x="190" y="19724"/>
                    </a:lnTo>
                    <a:lnTo>
                      <a:pt x="2567" y="17269"/>
                    </a:lnTo>
                    <a:lnTo>
                      <a:pt x="2567" y="13324"/>
                    </a:lnTo>
                    <a:lnTo>
                      <a:pt x="3739" y="12088"/>
                    </a:lnTo>
                    <a:lnTo>
                      <a:pt x="6923" y="12088"/>
                    </a:lnTo>
                    <a:lnTo>
                      <a:pt x="8096" y="10900"/>
                    </a:lnTo>
                    <a:lnTo>
                      <a:pt x="14005" y="10900"/>
                    </a:lnTo>
                    <a:lnTo>
                      <a:pt x="21372" y="3565"/>
                    </a:lnTo>
                    <a:lnTo>
                      <a:pt x="29341" y="3565"/>
                    </a:lnTo>
                    <a:lnTo>
                      <a:pt x="31844" y="6147"/>
                    </a:lnTo>
                    <a:lnTo>
                      <a:pt x="34838" y="6147"/>
                    </a:lnTo>
                    <a:lnTo>
                      <a:pt x="40826" y="206"/>
                    </a:lnTo>
                    <a:lnTo>
                      <a:pt x="55354" y="206"/>
                    </a:lnTo>
                    <a:lnTo>
                      <a:pt x="57144" y="1980"/>
                    </a:lnTo>
                    <a:lnTo>
                      <a:pt x="65541" y="1980"/>
                    </a:lnTo>
                    <a:lnTo>
                      <a:pt x="65541" y="1790"/>
                    </a:lnTo>
                    <a:lnTo>
                      <a:pt x="57223" y="1790"/>
                    </a:lnTo>
                    <a:lnTo>
                      <a:pt x="554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4"/>
              <p:cNvSpPr/>
              <p:nvPr/>
            </p:nvSpPr>
            <p:spPr>
              <a:xfrm>
                <a:off x="2216225" y="2328550"/>
                <a:ext cx="1225450" cy="460250"/>
              </a:xfrm>
              <a:custGeom>
                <a:rect b="b" l="l" r="r" t="t"/>
                <a:pathLst>
                  <a:path extrusionOk="0" h="18410" w="49018">
                    <a:moveTo>
                      <a:pt x="37928" y="0"/>
                    </a:moveTo>
                    <a:lnTo>
                      <a:pt x="31242" y="6923"/>
                    </a:lnTo>
                    <a:lnTo>
                      <a:pt x="13039" y="6923"/>
                    </a:lnTo>
                    <a:lnTo>
                      <a:pt x="9950" y="10076"/>
                    </a:lnTo>
                    <a:lnTo>
                      <a:pt x="9902" y="10092"/>
                    </a:lnTo>
                    <a:lnTo>
                      <a:pt x="9902" y="12357"/>
                    </a:lnTo>
                    <a:lnTo>
                      <a:pt x="7130" y="15162"/>
                    </a:lnTo>
                    <a:lnTo>
                      <a:pt x="7130" y="17110"/>
                    </a:lnTo>
                    <a:lnTo>
                      <a:pt x="5878" y="18219"/>
                    </a:lnTo>
                    <a:lnTo>
                      <a:pt x="2488" y="18219"/>
                    </a:lnTo>
                    <a:lnTo>
                      <a:pt x="1189" y="17031"/>
                    </a:lnTo>
                    <a:lnTo>
                      <a:pt x="1" y="17031"/>
                    </a:lnTo>
                    <a:lnTo>
                      <a:pt x="1" y="17221"/>
                    </a:lnTo>
                    <a:lnTo>
                      <a:pt x="1141" y="17221"/>
                    </a:lnTo>
                    <a:lnTo>
                      <a:pt x="2409" y="18409"/>
                    </a:lnTo>
                    <a:lnTo>
                      <a:pt x="5942" y="18409"/>
                    </a:lnTo>
                    <a:lnTo>
                      <a:pt x="7336" y="17189"/>
                    </a:lnTo>
                    <a:lnTo>
                      <a:pt x="7336" y="15241"/>
                    </a:lnTo>
                    <a:lnTo>
                      <a:pt x="10108" y="12437"/>
                    </a:lnTo>
                    <a:lnTo>
                      <a:pt x="10108" y="10171"/>
                    </a:lnTo>
                    <a:lnTo>
                      <a:pt x="13118" y="7129"/>
                    </a:lnTo>
                    <a:lnTo>
                      <a:pt x="31321" y="7129"/>
                    </a:lnTo>
                    <a:lnTo>
                      <a:pt x="38007" y="190"/>
                    </a:lnTo>
                    <a:lnTo>
                      <a:pt x="45912" y="190"/>
                    </a:lnTo>
                    <a:lnTo>
                      <a:pt x="48780" y="2963"/>
                    </a:lnTo>
                    <a:lnTo>
                      <a:pt x="48796" y="3834"/>
                    </a:lnTo>
                    <a:lnTo>
                      <a:pt x="45992" y="982"/>
                    </a:lnTo>
                    <a:lnTo>
                      <a:pt x="37928" y="982"/>
                    </a:lnTo>
                    <a:lnTo>
                      <a:pt x="31242" y="7716"/>
                    </a:lnTo>
                    <a:lnTo>
                      <a:pt x="13372" y="7716"/>
                    </a:lnTo>
                    <a:lnTo>
                      <a:pt x="12279" y="8872"/>
                    </a:lnTo>
                    <a:lnTo>
                      <a:pt x="12279" y="10884"/>
                    </a:lnTo>
                    <a:lnTo>
                      <a:pt x="12484" y="10884"/>
                    </a:lnTo>
                    <a:lnTo>
                      <a:pt x="12484" y="8951"/>
                    </a:lnTo>
                    <a:lnTo>
                      <a:pt x="13451" y="7922"/>
                    </a:lnTo>
                    <a:lnTo>
                      <a:pt x="31321" y="7922"/>
                    </a:lnTo>
                    <a:lnTo>
                      <a:pt x="38007" y="1188"/>
                    </a:lnTo>
                    <a:lnTo>
                      <a:pt x="45912" y="1188"/>
                    </a:lnTo>
                    <a:lnTo>
                      <a:pt x="49017" y="4357"/>
                    </a:lnTo>
                    <a:lnTo>
                      <a:pt x="48986" y="2884"/>
                    </a:lnTo>
                    <a:lnTo>
                      <a:pt x="459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4"/>
              <p:cNvSpPr/>
              <p:nvPr/>
            </p:nvSpPr>
            <p:spPr>
              <a:xfrm>
                <a:off x="2338600" y="2308750"/>
                <a:ext cx="1145850" cy="383400"/>
              </a:xfrm>
              <a:custGeom>
                <a:rect b="b" l="l" r="r" t="t"/>
                <a:pathLst>
                  <a:path extrusionOk="0" h="15336" w="45834">
                    <a:moveTo>
                      <a:pt x="32763" y="0"/>
                    </a:moveTo>
                    <a:lnTo>
                      <a:pt x="25919" y="6923"/>
                    </a:lnTo>
                    <a:lnTo>
                      <a:pt x="10457" y="6923"/>
                    </a:lnTo>
                    <a:lnTo>
                      <a:pt x="8096" y="4547"/>
                    </a:lnTo>
                    <a:lnTo>
                      <a:pt x="4215" y="4547"/>
                    </a:lnTo>
                    <a:lnTo>
                      <a:pt x="3233" y="5513"/>
                    </a:lnTo>
                    <a:lnTo>
                      <a:pt x="3233" y="12009"/>
                    </a:lnTo>
                    <a:lnTo>
                      <a:pt x="1" y="15209"/>
                    </a:lnTo>
                    <a:lnTo>
                      <a:pt x="143" y="15336"/>
                    </a:lnTo>
                    <a:lnTo>
                      <a:pt x="3423" y="12088"/>
                    </a:lnTo>
                    <a:lnTo>
                      <a:pt x="3423" y="5593"/>
                    </a:lnTo>
                    <a:lnTo>
                      <a:pt x="4294" y="4753"/>
                    </a:lnTo>
                    <a:lnTo>
                      <a:pt x="8017" y="4753"/>
                    </a:lnTo>
                    <a:lnTo>
                      <a:pt x="10378" y="7129"/>
                    </a:lnTo>
                    <a:lnTo>
                      <a:pt x="25999" y="7129"/>
                    </a:lnTo>
                    <a:lnTo>
                      <a:pt x="32843" y="190"/>
                    </a:lnTo>
                    <a:lnTo>
                      <a:pt x="43916" y="190"/>
                    </a:lnTo>
                    <a:lnTo>
                      <a:pt x="45691" y="1933"/>
                    </a:lnTo>
                    <a:lnTo>
                      <a:pt x="45833" y="1774"/>
                    </a:lnTo>
                    <a:lnTo>
                      <a:pt x="440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4"/>
              <p:cNvSpPr/>
              <p:nvPr/>
            </p:nvSpPr>
            <p:spPr>
              <a:xfrm>
                <a:off x="2270875" y="2288925"/>
                <a:ext cx="1995000" cy="386200"/>
              </a:xfrm>
              <a:custGeom>
                <a:rect b="b" l="l" r="r" t="t"/>
                <a:pathLst>
                  <a:path extrusionOk="0" h="15448" w="79800">
                    <a:moveTo>
                      <a:pt x="34886" y="1"/>
                    </a:moveTo>
                    <a:lnTo>
                      <a:pt x="28074" y="6734"/>
                    </a:lnTo>
                    <a:lnTo>
                      <a:pt x="13720" y="6734"/>
                    </a:lnTo>
                    <a:lnTo>
                      <a:pt x="11360" y="4358"/>
                    </a:lnTo>
                    <a:lnTo>
                      <a:pt x="6084" y="4358"/>
                    </a:lnTo>
                    <a:lnTo>
                      <a:pt x="5150" y="5482"/>
                    </a:lnTo>
                    <a:lnTo>
                      <a:pt x="5150" y="11978"/>
                    </a:lnTo>
                    <a:lnTo>
                      <a:pt x="1918" y="15242"/>
                    </a:lnTo>
                    <a:lnTo>
                      <a:pt x="1" y="15242"/>
                    </a:lnTo>
                    <a:lnTo>
                      <a:pt x="1" y="15447"/>
                    </a:lnTo>
                    <a:lnTo>
                      <a:pt x="1997" y="15447"/>
                    </a:lnTo>
                    <a:lnTo>
                      <a:pt x="5340" y="12057"/>
                    </a:lnTo>
                    <a:lnTo>
                      <a:pt x="5340" y="5546"/>
                    </a:lnTo>
                    <a:lnTo>
                      <a:pt x="6179" y="4548"/>
                    </a:lnTo>
                    <a:lnTo>
                      <a:pt x="11281" y="4548"/>
                    </a:lnTo>
                    <a:lnTo>
                      <a:pt x="13641" y="6924"/>
                    </a:lnTo>
                    <a:lnTo>
                      <a:pt x="28153" y="6924"/>
                    </a:lnTo>
                    <a:lnTo>
                      <a:pt x="34997" y="191"/>
                    </a:lnTo>
                    <a:lnTo>
                      <a:pt x="79800" y="191"/>
                    </a:lnTo>
                    <a:lnTo>
                      <a:pt x="798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4"/>
              <p:cNvSpPr/>
              <p:nvPr/>
            </p:nvSpPr>
            <p:spPr>
              <a:xfrm>
                <a:off x="2607925" y="2239425"/>
                <a:ext cx="850775" cy="188150"/>
              </a:xfrm>
              <a:custGeom>
                <a:rect b="b" l="l" r="r" t="t"/>
                <a:pathLst>
                  <a:path extrusionOk="0" h="7526" w="34031">
                    <a:moveTo>
                      <a:pt x="20580" y="1"/>
                    </a:moveTo>
                    <a:lnTo>
                      <a:pt x="14592" y="5736"/>
                    </a:lnTo>
                    <a:lnTo>
                      <a:pt x="11978" y="5736"/>
                    </a:lnTo>
                    <a:lnTo>
                      <a:pt x="11075" y="4944"/>
                    </a:lnTo>
                    <a:lnTo>
                      <a:pt x="9665" y="4944"/>
                    </a:lnTo>
                    <a:lnTo>
                      <a:pt x="7653" y="6924"/>
                    </a:lnTo>
                    <a:lnTo>
                      <a:pt x="1363" y="6924"/>
                    </a:lnTo>
                    <a:lnTo>
                      <a:pt x="460" y="5942"/>
                    </a:lnTo>
                    <a:lnTo>
                      <a:pt x="5562" y="5942"/>
                    </a:lnTo>
                    <a:lnTo>
                      <a:pt x="7193" y="4310"/>
                    </a:lnTo>
                    <a:lnTo>
                      <a:pt x="7051" y="4167"/>
                    </a:lnTo>
                    <a:lnTo>
                      <a:pt x="5467" y="5736"/>
                    </a:lnTo>
                    <a:lnTo>
                      <a:pt x="1" y="5736"/>
                    </a:lnTo>
                    <a:lnTo>
                      <a:pt x="1268" y="7130"/>
                    </a:lnTo>
                    <a:lnTo>
                      <a:pt x="7732" y="7130"/>
                    </a:lnTo>
                    <a:lnTo>
                      <a:pt x="9744" y="5149"/>
                    </a:lnTo>
                    <a:lnTo>
                      <a:pt x="11011" y="5149"/>
                    </a:lnTo>
                    <a:lnTo>
                      <a:pt x="11899" y="5942"/>
                    </a:lnTo>
                    <a:lnTo>
                      <a:pt x="14671" y="5942"/>
                    </a:lnTo>
                    <a:lnTo>
                      <a:pt x="20660" y="191"/>
                    </a:lnTo>
                    <a:lnTo>
                      <a:pt x="25476" y="191"/>
                    </a:lnTo>
                    <a:lnTo>
                      <a:pt x="32969" y="207"/>
                    </a:lnTo>
                    <a:lnTo>
                      <a:pt x="33540" y="793"/>
                    </a:lnTo>
                    <a:lnTo>
                      <a:pt x="21135" y="793"/>
                    </a:lnTo>
                    <a:lnTo>
                      <a:pt x="14544" y="7320"/>
                    </a:lnTo>
                    <a:lnTo>
                      <a:pt x="10473" y="7320"/>
                    </a:lnTo>
                    <a:lnTo>
                      <a:pt x="10473" y="7526"/>
                    </a:lnTo>
                    <a:lnTo>
                      <a:pt x="14624" y="7526"/>
                    </a:lnTo>
                    <a:lnTo>
                      <a:pt x="21214" y="983"/>
                    </a:lnTo>
                    <a:lnTo>
                      <a:pt x="34031" y="983"/>
                    </a:lnTo>
                    <a:lnTo>
                      <a:pt x="33048" y="16"/>
                    </a:lnTo>
                    <a:lnTo>
                      <a:pt x="2547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4"/>
              <p:cNvSpPr/>
              <p:nvPr/>
            </p:nvSpPr>
            <p:spPr>
              <a:xfrm>
                <a:off x="2686750" y="2749175"/>
                <a:ext cx="134675" cy="49125"/>
              </a:xfrm>
              <a:custGeom>
                <a:rect b="b" l="l" r="r" t="t"/>
                <a:pathLst>
                  <a:path extrusionOk="0" h="1965" w="5387">
                    <a:moveTo>
                      <a:pt x="1601" y="0"/>
                    </a:moveTo>
                    <a:lnTo>
                      <a:pt x="1" y="1648"/>
                    </a:lnTo>
                    <a:lnTo>
                      <a:pt x="143" y="1790"/>
                    </a:lnTo>
                    <a:lnTo>
                      <a:pt x="1680" y="206"/>
                    </a:lnTo>
                    <a:lnTo>
                      <a:pt x="3470" y="206"/>
                    </a:lnTo>
                    <a:lnTo>
                      <a:pt x="5229" y="1965"/>
                    </a:lnTo>
                    <a:lnTo>
                      <a:pt x="5387" y="1822"/>
                    </a:lnTo>
                    <a:lnTo>
                      <a:pt x="35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4"/>
              <p:cNvSpPr/>
              <p:nvPr/>
            </p:nvSpPr>
            <p:spPr>
              <a:xfrm>
                <a:off x="3467400" y="217645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4"/>
              <p:cNvSpPr/>
              <p:nvPr/>
            </p:nvSpPr>
            <p:spPr>
              <a:xfrm>
                <a:off x="2234450" y="2646575"/>
                <a:ext cx="46750" cy="46775"/>
              </a:xfrm>
              <a:custGeom>
                <a:rect b="b" l="l" r="r" t="t"/>
                <a:pathLst>
                  <a:path extrusionOk="0" h="1871" w="1870">
                    <a:moveTo>
                      <a:pt x="935" y="1"/>
                    </a:moveTo>
                    <a:cubicBezTo>
                      <a:pt x="428" y="1"/>
                      <a:pt x="0" y="429"/>
                      <a:pt x="0" y="936"/>
                    </a:cubicBezTo>
                    <a:cubicBezTo>
                      <a:pt x="0" y="1442"/>
                      <a:pt x="428" y="1870"/>
                      <a:pt x="935" y="1870"/>
                    </a:cubicBezTo>
                    <a:cubicBezTo>
                      <a:pt x="1458" y="1870"/>
                      <a:pt x="1870" y="1442"/>
                      <a:pt x="1870" y="936"/>
                    </a:cubicBezTo>
                    <a:cubicBezTo>
                      <a:pt x="1870" y="429"/>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4"/>
              <p:cNvSpPr/>
              <p:nvPr/>
            </p:nvSpPr>
            <p:spPr>
              <a:xfrm>
                <a:off x="2175025" y="2735700"/>
                <a:ext cx="46775" cy="46750"/>
              </a:xfrm>
              <a:custGeom>
                <a:rect b="b" l="l" r="r" t="t"/>
                <a:pathLst>
                  <a:path extrusionOk="0" h="1870" w="1871">
                    <a:moveTo>
                      <a:pt x="936" y="0"/>
                    </a:moveTo>
                    <a:cubicBezTo>
                      <a:pt x="429" y="0"/>
                      <a:pt x="1" y="428"/>
                      <a:pt x="1" y="935"/>
                    </a:cubicBezTo>
                    <a:cubicBezTo>
                      <a:pt x="1" y="1442"/>
                      <a:pt x="429" y="1870"/>
                      <a:pt x="936" y="1870"/>
                    </a:cubicBezTo>
                    <a:cubicBezTo>
                      <a:pt x="1458" y="1870"/>
                      <a:pt x="1870" y="1442"/>
                      <a:pt x="1870" y="935"/>
                    </a:cubicBezTo>
                    <a:cubicBezTo>
                      <a:pt x="1870" y="428"/>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4"/>
              <p:cNvSpPr/>
              <p:nvPr/>
            </p:nvSpPr>
            <p:spPr>
              <a:xfrm>
                <a:off x="2502175" y="2587175"/>
                <a:ext cx="46375" cy="46750"/>
              </a:xfrm>
              <a:custGeom>
                <a:rect b="b" l="l" r="r" t="t"/>
                <a:pathLst>
                  <a:path extrusionOk="0" h="1870" w="1855">
                    <a:moveTo>
                      <a:pt x="920" y="0"/>
                    </a:moveTo>
                    <a:cubicBezTo>
                      <a:pt x="413" y="0"/>
                      <a:pt x="1" y="428"/>
                      <a:pt x="1" y="935"/>
                    </a:cubicBezTo>
                    <a:cubicBezTo>
                      <a:pt x="1" y="1442"/>
                      <a:pt x="413" y="1870"/>
                      <a:pt x="920" y="1870"/>
                    </a:cubicBezTo>
                    <a:cubicBezTo>
                      <a:pt x="1443" y="1870"/>
                      <a:pt x="1854" y="1442"/>
                      <a:pt x="1854" y="935"/>
                    </a:cubicBezTo>
                    <a:cubicBezTo>
                      <a:pt x="1854" y="428"/>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4"/>
              <p:cNvSpPr/>
              <p:nvPr/>
            </p:nvSpPr>
            <p:spPr>
              <a:xfrm>
                <a:off x="2774275" y="2309925"/>
                <a:ext cx="46775" cy="46775"/>
              </a:xfrm>
              <a:custGeom>
                <a:rect b="b" l="l" r="r" t="t"/>
                <a:pathLst>
                  <a:path extrusionOk="0" h="1871" w="1871">
                    <a:moveTo>
                      <a:pt x="935" y="1"/>
                    </a:moveTo>
                    <a:cubicBezTo>
                      <a:pt x="413" y="1"/>
                      <a:pt x="1" y="428"/>
                      <a:pt x="1" y="935"/>
                    </a:cubicBezTo>
                    <a:cubicBezTo>
                      <a:pt x="1" y="1442"/>
                      <a:pt x="413" y="1870"/>
                      <a:pt x="935" y="1870"/>
                    </a:cubicBezTo>
                    <a:cubicBezTo>
                      <a:pt x="1442" y="1870"/>
                      <a:pt x="1870" y="1442"/>
                      <a:pt x="1870" y="935"/>
                    </a:cubicBezTo>
                    <a:cubicBezTo>
                      <a:pt x="1870" y="428"/>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4"/>
              <p:cNvSpPr/>
              <p:nvPr/>
            </p:nvSpPr>
            <p:spPr>
              <a:xfrm>
                <a:off x="2803975" y="2780450"/>
                <a:ext cx="46775" cy="46375"/>
              </a:xfrm>
              <a:custGeom>
                <a:rect b="b" l="l" r="r" t="t"/>
                <a:pathLst>
                  <a:path extrusionOk="0" h="1855" w="1871">
                    <a:moveTo>
                      <a:pt x="936" y="1"/>
                    </a:moveTo>
                    <a:cubicBezTo>
                      <a:pt x="413" y="1"/>
                      <a:pt x="1" y="413"/>
                      <a:pt x="1" y="935"/>
                    </a:cubicBezTo>
                    <a:cubicBezTo>
                      <a:pt x="1" y="1442"/>
                      <a:pt x="413" y="1854"/>
                      <a:pt x="936" y="1854"/>
                    </a:cubicBezTo>
                    <a:cubicBezTo>
                      <a:pt x="1443" y="1854"/>
                      <a:pt x="1870" y="1442"/>
                      <a:pt x="1870" y="935"/>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4"/>
              <p:cNvSpPr/>
              <p:nvPr/>
            </p:nvSpPr>
            <p:spPr>
              <a:xfrm>
                <a:off x="3462250" y="2334875"/>
                <a:ext cx="46750" cy="46375"/>
              </a:xfrm>
              <a:custGeom>
                <a:rect b="b" l="l" r="r" t="t"/>
                <a:pathLst>
                  <a:path extrusionOk="0" h="1855" w="1870">
                    <a:moveTo>
                      <a:pt x="935" y="1"/>
                    </a:moveTo>
                    <a:cubicBezTo>
                      <a:pt x="428" y="1"/>
                      <a:pt x="0" y="413"/>
                      <a:pt x="0" y="935"/>
                    </a:cubicBezTo>
                    <a:cubicBezTo>
                      <a:pt x="0" y="1442"/>
                      <a:pt x="428" y="1854"/>
                      <a:pt x="935" y="1854"/>
                    </a:cubicBezTo>
                    <a:cubicBezTo>
                      <a:pt x="1458" y="1854"/>
                      <a:pt x="1870" y="1442"/>
                      <a:pt x="1870" y="935"/>
                    </a:cubicBezTo>
                    <a:cubicBezTo>
                      <a:pt x="1870" y="413"/>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4"/>
              <p:cNvSpPr/>
              <p:nvPr/>
            </p:nvSpPr>
            <p:spPr>
              <a:xfrm>
                <a:off x="3165600" y="2141600"/>
                <a:ext cx="46350" cy="46750"/>
              </a:xfrm>
              <a:custGeom>
                <a:rect b="b" l="l" r="r" t="t"/>
                <a:pathLst>
                  <a:path extrusionOk="0" h="1870" w="1854">
                    <a:moveTo>
                      <a:pt x="919" y="1"/>
                    </a:moveTo>
                    <a:cubicBezTo>
                      <a:pt x="412" y="1"/>
                      <a:pt x="0" y="428"/>
                      <a:pt x="0" y="935"/>
                    </a:cubicBezTo>
                    <a:cubicBezTo>
                      <a:pt x="0" y="1442"/>
                      <a:pt x="412" y="1870"/>
                      <a:pt x="919" y="1870"/>
                    </a:cubicBezTo>
                    <a:cubicBezTo>
                      <a:pt x="1442" y="1870"/>
                      <a:pt x="1854" y="1442"/>
                      <a:pt x="1854" y="935"/>
                    </a:cubicBezTo>
                    <a:cubicBezTo>
                      <a:pt x="1854" y="428"/>
                      <a:pt x="1442" y="1"/>
                      <a:pt x="9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4"/>
              <p:cNvSpPr/>
              <p:nvPr/>
            </p:nvSpPr>
            <p:spPr>
              <a:xfrm>
                <a:off x="2843600" y="2404200"/>
                <a:ext cx="46750" cy="46350"/>
              </a:xfrm>
              <a:custGeom>
                <a:rect b="b" l="l" r="r" t="t"/>
                <a:pathLst>
                  <a:path extrusionOk="0" h="1854" w="1870">
                    <a:moveTo>
                      <a:pt x="935" y="0"/>
                    </a:moveTo>
                    <a:cubicBezTo>
                      <a:pt x="412" y="0"/>
                      <a:pt x="0" y="412"/>
                      <a:pt x="0" y="935"/>
                    </a:cubicBezTo>
                    <a:cubicBezTo>
                      <a:pt x="0" y="1442"/>
                      <a:pt x="412"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4"/>
              <p:cNvSpPr/>
              <p:nvPr/>
            </p:nvSpPr>
            <p:spPr>
              <a:xfrm>
                <a:off x="2249500" y="248340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4"/>
              <p:cNvSpPr/>
              <p:nvPr/>
            </p:nvSpPr>
            <p:spPr>
              <a:xfrm>
                <a:off x="2864575" y="2111500"/>
                <a:ext cx="217075" cy="25375"/>
              </a:xfrm>
              <a:custGeom>
                <a:rect b="b" l="l" r="r" t="t"/>
                <a:pathLst>
                  <a:path extrusionOk="0" h="1015" w="8683">
                    <a:moveTo>
                      <a:pt x="8556" y="0"/>
                    </a:moveTo>
                    <a:lnTo>
                      <a:pt x="7700" y="808"/>
                    </a:lnTo>
                    <a:lnTo>
                      <a:pt x="730" y="808"/>
                    </a:lnTo>
                    <a:lnTo>
                      <a:pt x="128" y="238"/>
                    </a:lnTo>
                    <a:lnTo>
                      <a:pt x="1" y="381"/>
                    </a:lnTo>
                    <a:lnTo>
                      <a:pt x="650" y="1014"/>
                    </a:lnTo>
                    <a:lnTo>
                      <a:pt x="7780" y="1014"/>
                    </a:lnTo>
                    <a:lnTo>
                      <a:pt x="8683" y="143"/>
                    </a:lnTo>
                    <a:lnTo>
                      <a:pt x="85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4"/>
              <p:cNvSpPr/>
              <p:nvPr/>
            </p:nvSpPr>
            <p:spPr>
              <a:xfrm>
                <a:off x="3067775" y="2079025"/>
                <a:ext cx="46750" cy="46350"/>
              </a:xfrm>
              <a:custGeom>
                <a:rect b="b" l="l" r="r" t="t"/>
                <a:pathLst>
                  <a:path extrusionOk="0" h="1854" w="1870">
                    <a:moveTo>
                      <a:pt x="935" y="0"/>
                    </a:moveTo>
                    <a:cubicBezTo>
                      <a:pt x="428" y="0"/>
                      <a:pt x="0" y="412"/>
                      <a:pt x="0" y="919"/>
                    </a:cubicBezTo>
                    <a:cubicBezTo>
                      <a:pt x="0" y="1442"/>
                      <a:pt x="428"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4"/>
              <p:cNvSpPr/>
              <p:nvPr/>
            </p:nvSpPr>
            <p:spPr>
              <a:xfrm>
                <a:off x="2827750" y="2071900"/>
                <a:ext cx="51500" cy="51500"/>
              </a:xfrm>
              <a:custGeom>
                <a:rect b="b" l="l" r="r" t="t"/>
                <a:pathLst>
                  <a:path extrusionOk="0" h="2060" w="2060">
                    <a:moveTo>
                      <a:pt x="1030" y="174"/>
                    </a:moveTo>
                    <a:cubicBezTo>
                      <a:pt x="1490" y="174"/>
                      <a:pt x="1870" y="555"/>
                      <a:pt x="1870" y="1014"/>
                    </a:cubicBezTo>
                    <a:cubicBezTo>
                      <a:pt x="1870" y="1474"/>
                      <a:pt x="1490" y="1838"/>
                      <a:pt x="1030" y="1838"/>
                    </a:cubicBezTo>
                    <a:cubicBezTo>
                      <a:pt x="571" y="1838"/>
                      <a:pt x="206" y="1474"/>
                      <a:pt x="206" y="1014"/>
                    </a:cubicBezTo>
                    <a:cubicBezTo>
                      <a:pt x="206" y="555"/>
                      <a:pt x="571" y="174"/>
                      <a:pt x="1030" y="174"/>
                    </a:cubicBezTo>
                    <a:close/>
                    <a:moveTo>
                      <a:pt x="1030" y="0"/>
                    </a:moveTo>
                    <a:cubicBezTo>
                      <a:pt x="476" y="0"/>
                      <a:pt x="0" y="460"/>
                      <a:pt x="0" y="1030"/>
                    </a:cubicBezTo>
                    <a:cubicBezTo>
                      <a:pt x="0" y="1600"/>
                      <a:pt x="476" y="2060"/>
                      <a:pt x="1030" y="2060"/>
                    </a:cubicBezTo>
                    <a:cubicBezTo>
                      <a:pt x="1601" y="2060"/>
                      <a:pt x="2060" y="1584"/>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4"/>
              <p:cNvSpPr/>
              <p:nvPr/>
            </p:nvSpPr>
            <p:spPr>
              <a:xfrm>
                <a:off x="3261825" y="2119425"/>
                <a:ext cx="51525" cy="51500"/>
              </a:xfrm>
              <a:custGeom>
                <a:rect b="b" l="l" r="r" t="t"/>
                <a:pathLst>
                  <a:path extrusionOk="0" h="2060" w="2061">
                    <a:moveTo>
                      <a:pt x="1031" y="206"/>
                    </a:moveTo>
                    <a:cubicBezTo>
                      <a:pt x="1490" y="206"/>
                      <a:pt x="1870" y="571"/>
                      <a:pt x="1870" y="1030"/>
                    </a:cubicBezTo>
                    <a:cubicBezTo>
                      <a:pt x="1870" y="1490"/>
                      <a:pt x="1490" y="1870"/>
                      <a:pt x="1031" y="1870"/>
                    </a:cubicBezTo>
                    <a:cubicBezTo>
                      <a:pt x="587" y="1870"/>
                      <a:pt x="207" y="1490"/>
                      <a:pt x="207" y="1030"/>
                    </a:cubicBezTo>
                    <a:cubicBezTo>
                      <a:pt x="207" y="571"/>
                      <a:pt x="587" y="206"/>
                      <a:pt x="1031" y="206"/>
                    </a:cubicBezTo>
                    <a:close/>
                    <a:moveTo>
                      <a:pt x="1031" y="0"/>
                    </a:moveTo>
                    <a:cubicBezTo>
                      <a:pt x="460" y="0"/>
                      <a:pt x="1" y="460"/>
                      <a:pt x="1" y="1030"/>
                    </a:cubicBezTo>
                    <a:cubicBezTo>
                      <a:pt x="1" y="1600"/>
                      <a:pt x="476" y="2060"/>
                      <a:pt x="1031" y="2060"/>
                    </a:cubicBezTo>
                    <a:cubicBezTo>
                      <a:pt x="1585" y="2060"/>
                      <a:pt x="2060" y="1600"/>
                      <a:pt x="2060" y="1030"/>
                    </a:cubicBezTo>
                    <a:cubicBezTo>
                      <a:pt x="2060" y="460"/>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4"/>
              <p:cNvSpPr/>
              <p:nvPr/>
            </p:nvSpPr>
            <p:spPr>
              <a:xfrm>
                <a:off x="3004400" y="2223575"/>
                <a:ext cx="51500" cy="51525"/>
              </a:xfrm>
              <a:custGeom>
                <a:rect b="b" l="l" r="r" t="t"/>
                <a:pathLst>
                  <a:path extrusionOk="0" h="2061" w="2060">
                    <a:moveTo>
                      <a:pt x="1030" y="191"/>
                    </a:moveTo>
                    <a:cubicBezTo>
                      <a:pt x="1489" y="191"/>
                      <a:pt x="1870" y="571"/>
                      <a:pt x="1870" y="1031"/>
                    </a:cubicBezTo>
                    <a:cubicBezTo>
                      <a:pt x="1870" y="1474"/>
                      <a:pt x="1489" y="1855"/>
                      <a:pt x="1030" y="1855"/>
                    </a:cubicBezTo>
                    <a:cubicBezTo>
                      <a:pt x="586" y="1855"/>
                      <a:pt x="206" y="1474"/>
                      <a:pt x="206" y="1031"/>
                    </a:cubicBezTo>
                    <a:cubicBezTo>
                      <a:pt x="206" y="571"/>
                      <a:pt x="586" y="191"/>
                      <a:pt x="1030" y="191"/>
                    </a:cubicBezTo>
                    <a:close/>
                    <a:moveTo>
                      <a:pt x="1030" y="1"/>
                    </a:moveTo>
                    <a:cubicBezTo>
                      <a:pt x="460" y="1"/>
                      <a:pt x="0" y="445"/>
                      <a:pt x="0" y="1031"/>
                    </a:cubicBezTo>
                    <a:cubicBezTo>
                      <a:pt x="0" y="1601"/>
                      <a:pt x="476" y="2060"/>
                      <a:pt x="1030" y="2060"/>
                    </a:cubicBezTo>
                    <a:cubicBezTo>
                      <a:pt x="1584" y="2060"/>
                      <a:pt x="2060" y="1601"/>
                      <a:pt x="2060" y="1031"/>
                    </a:cubicBezTo>
                    <a:cubicBezTo>
                      <a:pt x="2060" y="445"/>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4"/>
              <p:cNvSpPr/>
              <p:nvPr/>
            </p:nvSpPr>
            <p:spPr>
              <a:xfrm>
                <a:off x="2301375" y="2683825"/>
                <a:ext cx="51525" cy="51500"/>
              </a:xfrm>
              <a:custGeom>
                <a:rect b="b" l="l" r="r" t="t"/>
                <a:pathLst>
                  <a:path extrusionOk="0" h="2060" w="2061">
                    <a:moveTo>
                      <a:pt x="1030" y="206"/>
                    </a:moveTo>
                    <a:cubicBezTo>
                      <a:pt x="1490" y="206"/>
                      <a:pt x="1870" y="570"/>
                      <a:pt x="1870" y="1030"/>
                    </a:cubicBezTo>
                    <a:cubicBezTo>
                      <a:pt x="1870" y="1489"/>
                      <a:pt x="1490" y="1869"/>
                      <a:pt x="1030" y="1869"/>
                    </a:cubicBezTo>
                    <a:cubicBezTo>
                      <a:pt x="571" y="1869"/>
                      <a:pt x="207" y="1489"/>
                      <a:pt x="207" y="1030"/>
                    </a:cubicBezTo>
                    <a:cubicBezTo>
                      <a:pt x="207" y="570"/>
                      <a:pt x="587" y="206"/>
                      <a:pt x="1030" y="206"/>
                    </a:cubicBezTo>
                    <a:close/>
                    <a:moveTo>
                      <a:pt x="1030" y="0"/>
                    </a:moveTo>
                    <a:cubicBezTo>
                      <a:pt x="460" y="0"/>
                      <a:pt x="1" y="459"/>
                      <a:pt x="1" y="1030"/>
                    </a:cubicBezTo>
                    <a:cubicBezTo>
                      <a:pt x="1" y="1600"/>
                      <a:pt x="476" y="2060"/>
                      <a:pt x="1030" y="2060"/>
                    </a:cubicBezTo>
                    <a:cubicBezTo>
                      <a:pt x="1585" y="2060"/>
                      <a:pt x="2060" y="1600"/>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4"/>
              <p:cNvSpPr/>
              <p:nvPr/>
            </p:nvSpPr>
            <p:spPr>
              <a:xfrm>
                <a:off x="2133050" y="2456075"/>
                <a:ext cx="51525" cy="51525"/>
              </a:xfrm>
              <a:custGeom>
                <a:rect b="b" l="l" r="r" t="t"/>
                <a:pathLst>
                  <a:path extrusionOk="0" h="2061" w="2061">
                    <a:moveTo>
                      <a:pt x="1030" y="206"/>
                    </a:moveTo>
                    <a:cubicBezTo>
                      <a:pt x="1490" y="206"/>
                      <a:pt x="1870" y="571"/>
                      <a:pt x="1870" y="1030"/>
                    </a:cubicBezTo>
                    <a:cubicBezTo>
                      <a:pt x="1870" y="1490"/>
                      <a:pt x="1490" y="1870"/>
                      <a:pt x="1030" y="1870"/>
                    </a:cubicBezTo>
                    <a:cubicBezTo>
                      <a:pt x="587" y="1870"/>
                      <a:pt x="207" y="1490"/>
                      <a:pt x="207" y="1030"/>
                    </a:cubicBezTo>
                    <a:cubicBezTo>
                      <a:pt x="207" y="571"/>
                      <a:pt x="587" y="206"/>
                      <a:pt x="1030" y="206"/>
                    </a:cubicBezTo>
                    <a:close/>
                    <a:moveTo>
                      <a:pt x="1030" y="1"/>
                    </a:moveTo>
                    <a:cubicBezTo>
                      <a:pt x="460" y="1"/>
                      <a:pt x="1" y="460"/>
                      <a:pt x="1" y="1030"/>
                    </a:cubicBezTo>
                    <a:cubicBezTo>
                      <a:pt x="1" y="1601"/>
                      <a:pt x="476" y="2060"/>
                      <a:pt x="1030" y="2060"/>
                    </a:cubicBezTo>
                    <a:cubicBezTo>
                      <a:pt x="1585" y="2060"/>
                      <a:pt x="2060" y="1601"/>
                      <a:pt x="2060" y="1030"/>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4"/>
              <p:cNvSpPr/>
              <p:nvPr/>
            </p:nvSpPr>
            <p:spPr>
              <a:xfrm>
                <a:off x="2603575" y="2817275"/>
                <a:ext cx="51525" cy="51925"/>
              </a:xfrm>
              <a:custGeom>
                <a:rect b="b" l="l" r="r" t="t"/>
                <a:pathLst>
                  <a:path extrusionOk="0" h="2077" w="2061">
                    <a:moveTo>
                      <a:pt x="1030" y="207"/>
                    </a:moveTo>
                    <a:cubicBezTo>
                      <a:pt x="1490" y="207"/>
                      <a:pt x="1854" y="587"/>
                      <a:pt x="1854" y="1047"/>
                    </a:cubicBezTo>
                    <a:cubicBezTo>
                      <a:pt x="1854" y="1490"/>
                      <a:pt x="1490" y="1870"/>
                      <a:pt x="1030" y="1870"/>
                    </a:cubicBezTo>
                    <a:cubicBezTo>
                      <a:pt x="571" y="1870"/>
                      <a:pt x="191" y="1490"/>
                      <a:pt x="191" y="1047"/>
                    </a:cubicBezTo>
                    <a:cubicBezTo>
                      <a:pt x="191" y="587"/>
                      <a:pt x="571" y="207"/>
                      <a:pt x="1030" y="207"/>
                    </a:cubicBezTo>
                    <a:close/>
                    <a:moveTo>
                      <a:pt x="1030" y="1"/>
                    </a:moveTo>
                    <a:cubicBezTo>
                      <a:pt x="460" y="1"/>
                      <a:pt x="1" y="492"/>
                      <a:pt x="1" y="1031"/>
                    </a:cubicBezTo>
                    <a:cubicBezTo>
                      <a:pt x="1" y="1617"/>
                      <a:pt x="476" y="2076"/>
                      <a:pt x="1030" y="2076"/>
                    </a:cubicBezTo>
                    <a:cubicBezTo>
                      <a:pt x="1585" y="2076"/>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4"/>
              <p:cNvSpPr/>
              <p:nvPr/>
            </p:nvSpPr>
            <p:spPr>
              <a:xfrm>
                <a:off x="2647925" y="2782825"/>
                <a:ext cx="51525" cy="51525"/>
              </a:xfrm>
              <a:custGeom>
                <a:rect b="b" l="l" r="r" t="t"/>
                <a:pathLst>
                  <a:path extrusionOk="0" h="2061" w="2061">
                    <a:moveTo>
                      <a:pt x="1031" y="207"/>
                    </a:moveTo>
                    <a:cubicBezTo>
                      <a:pt x="1490" y="207"/>
                      <a:pt x="1870" y="571"/>
                      <a:pt x="1870" y="1030"/>
                    </a:cubicBezTo>
                    <a:cubicBezTo>
                      <a:pt x="1870" y="1490"/>
                      <a:pt x="1490" y="1870"/>
                      <a:pt x="1031" y="1870"/>
                    </a:cubicBezTo>
                    <a:cubicBezTo>
                      <a:pt x="587" y="1870"/>
                      <a:pt x="207" y="1490"/>
                      <a:pt x="207" y="1030"/>
                    </a:cubicBezTo>
                    <a:cubicBezTo>
                      <a:pt x="207" y="571"/>
                      <a:pt x="587" y="207"/>
                      <a:pt x="1031" y="207"/>
                    </a:cubicBezTo>
                    <a:close/>
                    <a:moveTo>
                      <a:pt x="1031" y="1"/>
                    </a:moveTo>
                    <a:cubicBezTo>
                      <a:pt x="460" y="1"/>
                      <a:pt x="1" y="476"/>
                      <a:pt x="1" y="1030"/>
                    </a:cubicBezTo>
                    <a:cubicBezTo>
                      <a:pt x="1" y="1601"/>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4"/>
              <p:cNvSpPr/>
              <p:nvPr/>
            </p:nvSpPr>
            <p:spPr>
              <a:xfrm>
                <a:off x="3964850" y="2084975"/>
                <a:ext cx="51500" cy="51500"/>
              </a:xfrm>
              <a:custGeom>
                <a:rect b="b" l="l" r="r" t="t"/>
                <a:pathLst>
                  <a:path extrusionOk="0" h="2060" w="2060">
                    <a:moveTo>
                      <a:pt x="1030" y="190"/>
                    </a:moveTo>
                    <a:cubicBezTo>
                      <a:pt x="1490" y="190"/>
                      <a:pt x="1870" y="570"/>
                      <a:pt x="1870" y="1030"/>
                    </a:cubicBezTo>
                    <a:cubicBezTo>
                      <a:pt x="1870" y="1473"/>
                      <a:pt x="1490" y="1854"/>
                      <a:pt x="1030" y="1854"/>
                    </a:cubicBezTo>
                    <a:cubicBezTo>
                      <a:pt x="587" y="1854"/>
                      <a:pt x="206" y="1473"/>
                      <a:pt x="206" y="1030"/>
                    </a:cubicBezTo>
                    <a:cubicBezTo>
                      <a:pt x="206" y="570"/>
                      <a:pt x="587" y="190"/>
                      <a:pt x="1030" y="190"/>
                    </a:cubicBezTo>
                    <a:close/>
                    <a:moveTo>
                      <a:pt x="1030" y="0"/>
                    </a:moveTo>
                    <a:cubicBezTo>
                      <a:pt x="460" y="0"/>
                      <a:pt x="0" y="444"/>
                      <a:pt x="0" y="1030"/>
                    </a:cubicBezTo>
                    <a:cubicBezTo>
                      <a:pt x="0"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2" name="Google Shape;112;p4"/>
            <p:cNvPicPr preferRelativeResize="0"/>
            <p:nvPr/>
          </p:nvPicPr>
          <p:blipFill>
            <a:blip r:embed="rId3">
              <a:alphaModFix amt="40000"/>
            </a:blip>
            <a:stretch>
              <a:fillRect/>
            </a:stretch>
          </p:blipFill>
          <p:spPr>
            <a:xfrm>
              <a:off x="7378900" y="4114700"/>
              <a:ext cx="1177350" cy="1177350"/>
            </a:xfrm>
            <a:prstGeom prst="rect">
              <a:avLst/>
            </a:prstGeom>
            <a:noFill/>
            <a:ln>
              <a:noFill/>
            </a:ln>
          </p:spPr>
        </p:pic>
        <p:pic>
          <p:nvPicPr>
            <p:cNvPr id="113" name="Google Shape;113;p4"/>
            <p:cNvPicPr preferRelativeResize="0"/>
            <p:nvPr/>
          </p:nvPicPr>
          <p:blipFill>
            <a:blip r:embed="rId3">
              <a:alphaModFix amt="40000"/>
            </a:blip>
            <a:stretch>
              <a:fillRect/>
            </a:stretch>
          </p:blipFill>
          <p:spPr>
            <a:xfrm>
              <a:off x="8367650" y="3638900"/>
              <a:ext cx="1177350" cy="1177350"/>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4" name="Shape 114"/>
        <p:cNvGrpSpPr/>
        <p:nvPr/>
      </p:nvGrpSpPr>
      <p:grpSpPr>
        <a:xfrm>
          <a:off x="0" y="0"/>
          <a:ext cx="0" cy="0"/>
          <a:chOff x="0" y="0"/>
          <a:chExt cx="0" cy="0"/>
        </a:xfrm>
      </p:grpSpPr>
      <p:pic>
        <p:nvPicPr>
          <p:cNvPr id="115" name="Google Shape;115;p5"/>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116" name="Google Shape;116;p5"/>
          <p:cNvSpPr txBox="1"/>
          <p:nvPr>
            <p:ph idx="1" type="subTitle"/>
          </p:nvPr>
        </p:nvSpPr>
        <p:spPr>
          <a:xfrm>
            <a:off x="1363388" y="2048300"/>
            <a:ext cx="3001500" cy="487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117" name="Google Shape;117;p5"/>
          <p:cNvSpPr txBox="1"/>
          <p:nvPr>
            <p:ph idx="2" type="subTitle"/>
          </p:nvPr>
        </p:nvSpPr>
        <p:spPr>
          <a:xfrm>
            <a:off x="4779112" y="2048300"/>
            <a:ext cx="3001500" cy="4872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1pPr>
            <a:lvl2pPr lvl="1"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2pPr>
            <a:lvl3pPr lvl="2"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3pPr>
            <a:lvl4pPr lvl="3"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4pPr>
            <a:lvl5pPr lvl="4"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5pPr>
            <a:lvl6pPr lvl="5"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6pPr>
            <a:lvl7pPr lvl="6"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7pPr>
            <a:lvl8pPr lvl="7"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8pPr>
            <a:lvl9pPr lvl="8" rtl="0" algn="ctr">
              <a:lnSpc>
                <a:spcPct val="100000"/>
              </a:lnSpc>
              <a:spcBef>
                <a:spcPts val="0"/>
              </a:spcBef>
              <a:spcAft>
                <a:spcPts val="0"/>
              </a:spcAft>
              <a:buClr>
                <a:schemeClr val="dk1"/>
              </a:buClr>
              <a:buSzPts val="1800"/>
              <a:buFont typeface="Aldrich"/>
              <a:buNone/>
              <a:defRPr sz="1800">
                <a:solidFill>
                  <a:schemeClr val="dk1"/>
                </a:solidFill>
                <a:latin typeface="Aldrich"/>
                <a:ea typeface="Aldrich"/>
                <a:cs typeface="Aldrich"/>
                <a:sym typeface="Aldrich"/>
              </a:defRPr>
            </a:lvl9pPr>
          </a:lstStyle>
          <a:p/>
        </p:txBody>
      </p:sp>
      <p:sp>
        <p:nvSpPr>
          <p:cNvPr id="118" name="Google Shape;118;p5"/>
          <p:cNvSpPr txBox="1"/>
          <p:nvPr>
            <p:ph idx="3" type="subTitle"/>
          </p:nvPr>
        </p:nvSpPr>
        <p:spPr>
          <a:xfrm>
            <a:off x="1363388" y="2535500"/>
            <a:ext cx="3001500" cy="1310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9" name="Google Shape;119;p5"/>
          <p:cNvSpPr txBox="1"/>
          <p:nvPr>
            <p:ph idx="4" type="subTitle"/>
          </p:nvPr>
        </p:nvSpPr>
        <p:spPr>
          <a:xfrm>
            <a:off x="4779110" y="2535500"/>
            <a:ext cx="3001500" cy="1310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20" name="Google Shape;120;p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grpSp>
        <p:nvGrpSpPr>
          <p:cNvPr id="121" name="Google Shape;121;p5"/>
          <p:cNvGrpSpPr/>
          <p:nvPr/>
        </p:nvGrpSpPr>
        <p:grpSpPr>
          <a:xfrm>
            <a:off x="-500554" y="-1910625"/>
            <a:ext cx="1580562" cy="3381325"/>
            <a:chOff x="-500554" y="-1910625"/>
            <a:chExt cx="1580562" cy="3381325"/>
          </a:xfrm>
        </p:grpSpPr>
        <p:grpSp>
          <p:nvGrpSpPr>
            <p:cNvPr id="122" name="Google Shape;122;p5"/>
            <p:cNvGrpSpPr/>
            <p:nvPr/>
          </p:nvGrpSpPr>
          <p:grpSpPr>
            <a:xfrm flipH="1" rot="5400000">
              <a:off x="-1326644" y="-1084534"/>
              <a:ext cx="3232743" cy="1580562"/>
              <a:chOff x="2191675" y="4192425"/>
              <a:chExt cx="1929650" cy="943450"/>
            </a:xfrm>
          </p:grpSpPr>
          <p:sp>
            <p:nvSpPr>
              <p:cNvPr id="123" name="Google Shape;123;p5"/>
              <p:cNvSpPr/>
              <p:nvPr/>
            </p:nvSpPr>
            <p:spPr>
              <a:xfrm>
                <a:off x="3010325" y="4489875"/>
                <a:ext cx="870175" cy="445600"/>
              </a:xfrm>
              <a:custGeom>
                <a:rect b="b" l="l" r="r" t="t"/>
                <a:pathLst>
                  <a:path extrusionOk="0" h="17824" w="34807">
                    <a:moveTo>
                      <a:pt x="1" y="0"/>
                    </a:moveTo>
                    <a:lnTo>
                      <a:pt x="1" y="1553"/>
                    </a:lnTo>
                    <a:lnTo>
                      <a:pt x="2377" y="4008"/>
                    </a:lnTo>
                    <a:lnTo>
                      <a:pt x="2377" y="7937"/>
                    </a:lnTo>
                    <a:lnTo>
                      <a:pt x="3645" y="9316"/>
                    </a:lnTo>
                    <a:lnTo>
                      <a:pt x="6845" y="9316"/>
                    </a:lnTo>
                    <a:lnTo>
                      <a:pt x="8033" y="10504"/>
                    </a:lnTo>
                    <a:lnTo>
                      <a:pt x="13911" y="10504"/>
                    </a:lnTo>
                    <a:lnTo>
                      <a:pt x="21262" y="17791"/>
                    </a:lnTo>
                    <a:lnTo>
                      <a:pt x="21293" y="17823"/>
                    </a:lnTo>
                    <a:lnTo>
                      <a:pt x="29421" y="17823"/>
                    </a:lnTo>
                    <a:lnTo>
                      <a:pt x="31908" y="15257"/>
                    </a:lnTo>
                    <a:lnTo>
                      <a:pt x="34807" y="15257"/>
                    </a:lnTo>
                    <a:lnTo>
                      <a:pt x="34807" y="15051"/>
                    </a:lnTo>
                    <a:lnTo>
                      <a:pt x="31829" y="15051"/>
                    </a:lnTo>
                    <a:lnTo>
                      <a:pt x="29341" y="17633"/>
                    </a:lnTo>
                    <a:lnTo>
                      <a:pt x="21372" y="17633"/>
                    </a:lnTo>
                    <a:lnTo>
                      <a:pt x="13990" y="10298"/>
                    </a:lnTo>
                    <a:lnTo>
                      <a:pt x="8112" y="10298"/>
                    </a:lnTo>
                    <a:lnTo>
                      <a:pt x="6940" y="9110"/>
                    </a:lnTo>
                    <a:lnTo>
                      <a:pt x="3756" y="9110"/>
                    </a:lnTo>
                    <a:lnTo>
                      <a:pt x="2583" y="7858"/>
                    </a:lnTo>
                    <a:lnTo>
                      <a:pt x="2583" y="3929"/>
                    </a:lnTo>
                    <a:lnTo>
                      <a:pt x="207" y="1474"/>
                    </a:lnTo>
                    <a:lnTo>
                      <a:pt x="20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5"/>
              <p:cNvSpPr/>
              <p:nvPr/>
            </p:nvSpPr>
            <p:spPr>
              <a:xfrm>
                <a:off x="2475650" y="4495025"/>
                <a:ext cx="359650" cy="139025"/>
              </a:xfrm>
              <a:custGeom>
                <a:rect b="b" l="l" r="r" t="t"/>
                <a:pathLst>
                  <a:path extrusionOk="0" h="5561" w="14386">
                    <a:moveTo>
                      <a:pt x="3914" y="0"/>
                    </a:moveTo>
                    <a:lnTo>
                      <a:pt x="1379" y="2377"/>
                    </a:lnTo>
                    <a:lnTo>
                      <a:pt x="0" y="2377"/>
                    </a:lnTo>
                    <a:lnTo>
                      <a:pt x="0" y="2567"/>
                    </a:lnTo>
                    <a:lnTo>
                      <a:pt x="1458" y="2567"/>
                    </a:lnTo>
                    <a:lnTo>
                      <a:pt x="3993" y="190"/>
                    </a:lnTo>
                    <a:lnTo>
                      <a:pt x="6306" y="190"/>
                    </a:lnTo>
                    <a:lnTo>
                      <a:pt x="7272" y="982"/>
                    </a:lnTo>
                    <a:lnTo>
                      <a:pt x="11296" y="982"/>
                    </a:lnTo>
                    <a:lnTo>
                      <a:pt x="12880" y="2408"/>
                    </a:lnTo>
                    <a:lnTo>
                      <a:pt x="12880" y="4199"/>
                    </a:lnTo>
                    <a:lnTo>
                      <a:pt x="14243" y="5561"/>
                    </a:lnTo>
                    <a:lnTo>
                      <a:pt x="14385" y="5418"/>
                    </a:lnTo>
                    <a:lnTo>
                      <a:pt x="13071" y="4119"/>
                    </a:lnTo>
                    <a:lnTo>
                      <a:pt x="13071" y="2329"/>
                    </a:lnTo>
                    <a:lnTo>
                      <a:pt x="11375" y="792"/>
                    </a:lnTo>
                    <a:lnTo>
                      <a:pt x="7336" y="792"/>
                    </a:lnTo>
                    <a:lnTo>
                      <a:pt x="638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5"/>
              <p:cNvSpPr/>
              <p:nvPr/>
            </p:nvSpPr>
            <p:spPr>
              <a:xfrm>
                <a:off x="2605950" y="4534625"/>
                <a:ext cx="1219125" cy="460250"/>
              </a:xfrm>
              <a:custGeom>
                <a:rect b="b" l="l" r="r" t="t"/>
                <a:pathLst>
                  <a:path extrusionOk="0" h="18410" w="48765">
                    <a:moveTo>
                      <a:pt x="2139" y="0"/>
                    </a:moveTo>
                    <a:lnTo>
                      <a:pt x="856" y="1189"/>
                    </a:lnTo>
                    <a:lnTo>
                      <a:pt x="1" y="1189"/>
                    </a:lnTo>
                    <a:lnTo>
                      <a:pt x="1" y="1379"/>
                    </a:lnTo>
                    <a:lnTo>
                      <a:pt x="935" y="1379"/>
                    </a:lnTo>
                    <a:lnTo>
                      <a:pt x="2203" y="191"/>
                    </a:lnTo>
                    <a:lnTo>
                      <a:pt x="5609" y="191"/>
                    </a:lnTo>
                    <a:lnTo>
                      <a:pt x="6876" y="1300"/>
                    </a:lnTo>
                    <a:lnTo>
                      <a:pt x="6876" y="3248"/>
                    </a:lnTo>
                    <a:lnTo>
                      <a:pt x="9649" y="6052"/>
                    </a:lnTo>
                    <a:lnTo>
                      <a:pt x="9649" y="8318"/>
                    </a:lnTo>
                    <a:lnTo>
                      <a:pt x="12754" y="11486"/>
                    </a:lnTo>
                    <a:lnTo>
                      <a:pt x="30957" y="11486"/>
                    </a:lnTo>
                    <a:lnTo>
                      <a:pt x="37643" y="18410"/>
                    </a:lnTo>
                    <a:lnTo>
                      <a:pt x="45706" y="18410"/>
                    </a:lnTo>
                    <a:lnTo>
                      <a:pt x="48701" y="15526"/>
                    </a:lnTo>
                    <a:lnTo>
                      <a:pt x="48764" y="14053"/>
                    </a:lnTo>
                    <a:lnTo>
                      <a:pt x="48764" y="14053"/>
                    </a:lnTo>
                    <a:lnTo>
                      <a:pt x="45627" y="17221"/>
                    </a:lnTo>
                    <a:lnTo>
                      <a:pt x="37722" y="17221"/>
                    </a:lnTo>
                    <a:lnTo>
                      <a:pt x="31052" y="10488"/>
                    </a:lnTo>
                    <a:lnTo>
                      <a:pt x="13197" y="10488"/>
                    </a:lnTo>
                    <a:lnTo>
                      <a:pt x="12215" y="9459"/>
                    </a:lnTo>
                    <a:lnTo>
                      <a:pt x="12215" y="7526"/>
                    </a:lnTo>
                    <a:lnTo>
                      <a:pt x="12025" y="7526"/>
                    </a:lnTo>
                    <a:lnTo>
                      <a:pt x="12025" y="9538"/>
                    </a:lnTo>
                    <a:lnTo>
                      <a:pt x="13087" y="10694"/>
                    </a:lnTo>
                    <a:lnTo>
                      <a:pt x="30957" y="10694"/>
                    </a:lnTo>
                    <a:lnTo>
                      <a:pt x="37643" y="17427"/>
                    </a:lnTo>
                    <a:lnTo>
                      <a:pt x="45706" y="17427"/>
                    </a:lnTo>
                    <a:lnTo>
                      <a:pt x="48542" y="14544"/>
                    </a:lnTo>
                    <a:lnTo>
                      <a:pt x="48495" y="15415"/>
                    </a:lnTo>
                    <a:lnTo>
                      <a:pt x="45627" y="18219"/>
                    </a:lnTo>
                    <a:lnTo>
                      <a:pt x="37722" y="18219"/>
                    </a:lnTo>
                    <a:lnTo>
                      <a:pt x="31052" y="11280"/>
                    </a:lnTo>
                    <a:lnTo>
                      <a:pt x="12833" y="11280"/>
                    </a:lnTo>
                    <a:lnTo>
                      <a:pt x="9839" y="8239"/>
                    </a:lnTo>
                    <a:lnTo>
                      <a:pt x="9839" y="5973"/>
                    </a:lnTo>
                    <a:lnTo>
                      <a:pt x="7066" y="3169"/>
                    </a:lnTo>
                    <a:lnTo>
                      <a:pt x="7066" y="1220"/>
                    </a:lnTo>
                    <a:lnTo>
                      <a:pt x="56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5"/>
              <p:cNvSpPr/>
              <p:nvPr/>
            </p:nvSpPr>
            <p:spPr>
              <a:xfrm>
                <a:off x="2722000" y="4631650"/>
                <a:ext cx="1145050" cy="383025"/>
              </a:xfrm>
              <a:custGeom>
                <a:rect b="b" l="l" r="r" t="t"/>
                <a:pathLst>
                  <a:path extrusionOk="0" h="15321" w="45802">
                    <a:moveTo>
                      <a:pt x="127" y="1"/>
                    </a:moveTo>
                    <a:lnTo>
                      <a:pt x="0" y="128"/>
                    </a:lnTo>
                    <a:lnTo>
                      <a:pt x="3217" y="3296"/>
                    </a:lnTo>
                    <a:lnTo>
                      <a:pt x="3217" y="9792"/>
                    </a:lnTo>
                    <a:lnTo>
                      <a:pt x="4199" y="10774"/>
                    </a:lnTo>
                    <a:lnTo>
                      <a:pt x="8096" y="10774"/>
                    </a:lnTo>
                    <a:lnTo>
                      <a:pt x="10425" y="8397"/>
                    </a:lnTo>
                    <a:lnTo>
                      <a:pt x="25903" y="8397"/>
                    </a:lnTo>
                    <a:lnTo>
                      <a:pt x="32731" y="15321"/>
                    </a:lnTo>
                    <a:lnTo>
                      <a:pt x="43995" y="15321"/>
                    </a:lnTo>
                    <a:lnTo>
                      <a:pt x="45801" y="13515"/>
                    </a:lnTo>
                    <a:lnTo>
                      <a:pt x="45659" y="13388"/>
                    </a:lnTo>
                    <a:lnTo>
                      <a:pt x="43916" y="15131"/>
                    </a:lnTo>
                    <a:lnTo>
                      <a:pt x="32810" y="15131"/>
                    </a:lnTo>
                    <a:lnTo>
                      <a:pt x="25982" y="8192"/>
                    </a:lnTo>
                    <a:lnTo>
                      <a:pt x="10346" y="8192"/>
                    </a:lnTo>
                    <a:lnTo>
                      <a:pt x="8001" y="10568"/>
                    </a:lnTo>
                    <a:lnTo>
                      <a:pt x="4294" y="10568"/>
                    </a:lnTo>
                    <a:lnTo>
                      <a:pt x="3422" y="9712"/>
                    </a:lnTo>
                    <a:lnTo>
                      <a:pt x="3422" y="3201"/>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5"/>
              <p:cNvSpPr/>
              <p:nvPr/>
            </p:nvSpPr>
            <p:spPr>
              <a:xfrm>
                <a:off x="2660600" y="4648300"/>
                <a:ext cx="1412000" cy="386175"/>
              </a:xfrm>
              <a:custGeom>
                <a:rect b="b" l="l" r="r" t="t"/>
                <a:pathLst>
                  <a:path extrusionOk="0" h="15447" w="56480">
                    <a:moveTo>
                      <a:pt x="1" y="0"/>
                    </a:moveTo>
                    <a:lnTo>
                      <a:pt x="1" y="206"/>
                    </a:lnTo>
                    <a:lnTo>
                      <a:pt x="1633" y="206"/>
                    </a:lnTo>
                    <a:lnTo>
                      <a:pt x="4880" y="3470"/>
                    </a:lnTo>
                    <a:lnTo>
                      <a:pt x="4880" y="9965"/>
                    </a:lnTo>
                    <a:lnTo>
                      <a:pt x="5815" y="11090"/>
                    </a:lnTo>
                    <a:lnTo>
                      <a:pt x="11107" y="11090"/>
                    </a:lnTo>
                    <a:lnTo>
                      <a:pt x="13467" y="8714"/>
                    </a:lnTo>
                    <a:lnTo>
                      <a:pt x="27805" y="8714"/>
                    </a:lnTo>
                    <a:lnTo>
                      <a:pt x="34633" y="15447"/>
                    </a:lnTo>
                    <a:lnTo>
                      <a:pt x="56480" y="15447"/>
                    </a:lnTo>
                    <a:lnTo>
                      <a:pt x="56480" y="15257"/>
                    </a:lnTo>
                    <a:lnTo>
                      <a:pt x="34712" y="15257"/>
                    </a:lnTo>
                    <a:lnTo>
                      <a:pt x="27868" y="8524"/>
                    </a:lnTo>
                    <a:lnTo>
                      <a:pt x="13356" y="8524"/>
                    </a:lnTo>
                    <a:lnTo>
                      <a:pt x="11027" y="10900"/>
                    </a:lnTo>
                    <a:lnTo>
                      <a:pt x="5894" y="10900"/>
                    </a:lnTo>
                    <a:lnTo>
                      <a:pt x="5086" y="9886"/>
                    </a:lnTo>
                    <a:lnTo>
                      <a:pt x="5086" y="3391"/>
                    </a:lnTo>
                    <a:lnTo>
                      <a:pt x="174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5"/>
              <p:cNvSpPr/>
              <p:nvPr/>
            </p:nvSpPr>
            <p:spPr>
              <a:xfrm>
                <a:off x="2990525" y="4905725"/>
                <a:ext cx="533525" cy="192525"/>
              </a:xfrm>
              <a:custGeom>
                <a:rect b="b" l="l" r="r" t="t"/>
                <a:pathLst>
                  <a:path extrusionOk="0" h="7701" w="21341">
                    <a:moveTo>
                      <a:pt x="1300" y="1"/>
                    </a:moveTo>
                    <a:lnTo>
                      <a:pt x="1" y="1395"/>
                    </a:lnTo>
                    <a:lnTo>
                      <a:pt x="5498" y="1395"/>
                    </a:lnTo>
                    <a:lnTo>
                      <a:pt x="6686" y="2282"/>
                    </a:lnTo>
                    <a:lnTo>
                      <a:pt x="6797" y="2124"/>
                    </a:lnTo>
                    <a:lnTo>
                      <a:pt x="5546" y="1189"/>
                    </a:lnTo>
                    <a:lnTo>
                      <a:pt x="460" y="1189"/>
                    </a:lnTo>
                    <a:lnTo>
                      <a:pt x="1379" y="207"/>
                    </a:lnTo>
                    <a:lnTo>
                      <a:pt x="7653" y="207"/>
                    </a:lnTo>
                    <a:lnTo>
                      <a:pt x="9696" y="2187"/>
                    </a:lnTo>
                    <a:lnTo>
                      <a:pt x="11091" y="2187"/>
                    </a:lnTo>
                    <a:lnTo>
                      <a:pt x="12009" y="1395"/>
                    </a:lnTo>
                    <a:lnTo>
                      <a:pt x="14608" y="1395"/>
                    </a:lnTo>
                    <a:lnTo>
                      <a:pt x="21198" y="7700"/>
                    </a:lnTo>
                    <a:lnTo>
                      <a:pt x="21341" y="7574"/>
                    </a:lnTo>
                    <a:lnTo>
                      <a:pt x="14671" y="1189"/>
                    </a:lnTo>
                    <a:lnTo>
                      <a:pt x="11930" y="1189"/>
                    </a:lnTo>
                    <a:lnTo>
                      <a:pt x="11011" y="1981"/>
                    </a:lnTo>
                    <a:lnTo>
                      <a:pt x="9776" y="1981"/>
                    </a:lnTo>
                    <a:lnTo>
                      <a:pt x="77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5"/>
              <p:cNvSpPr/>
              <p:nvPr/>
            </p:nvSpPr>
            <p:spPr>
              <a:xfrm>
                <a:off x="3253125" y="4895825"/>
                <a:ext cx="692725" cy="168375"/>
              </a:xfrm>
              <a:custGeom>
                <a:rect b="b" l="l" r="r" t="t"/>
                <a:pathLst>
                  <a:path extrusionOk="0" h="6735" w="27709">
                    <a:moveTo>
                      <a:pt x="0" y="1"/>
                    </a:moveTo>
                    <a:lnTo>
                      <a:pt x="0" y="207"/>
                    </a:lnTo>
                    <a:lnTo>
                      <a:pt x="4056" y="207"/>
                    </a:lnTo>
                    <a:lnTo>
                      <a:pt x="10647" y="6734"/>
                    </a:lnTo>
                    <a:lnTo>
                      <a:pt x="27709" y="6734"/>
                    </a:lnTo>
                    <a:lnTo>
                      <a:pt x="27709" y="6544"/>
                    </a:lnTo>
                    <a:lnTo>
                      <a:pt x="10726" y="6544"/>
                    </a:lnTo>
                    <a:lnTo>
                      <a:pt x="41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5"/>
              <p:cNvSpPr/>
              <p:nvPr/>
            </p:nvSpPr>
            <p:spPr>
              <a:xfrm>
                <a:off x="2990125" y="4451850"/>
                <a:ext cx="46375" cy="46350"/>
              </a:xfrm>
              <a:custGeom>
                <a:rect b="b" l="l" r="r" t="t"/>
                <a:pathLst>
                  <a:path extrusionOk="0" h="1854" w="1855">
                    <a:moveTo>
                      <a:pt x="936" y="0"/>
                    </a:moveTo>
                    <a:cubicBezTo>
                      <a:pt x="413" y="0"/>
                      <a:pt x="1" y="412"/>
                      <a:pt x="1" y="919"/>
                    </a:cubicBezTo>
                    <a:cubicBezTo>
                      <a:pt x="1" y="1442"/>
                      <a:pt x="413" y="1854"/>
                      <a:pt x="936" y="1854"/>
                    </a:cubicBezTo>
                    <a:cubicBezTo>
                      <a:pt x="1443" y="1854"/>
                      <a:pt x="1854" y="1442"/>
                      <a:pt x="1854" y="919"/>
                    </a:cubicBezTo>
                    <a:cubicBezTo>
                      <a:pt x="1854"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5"/>
              <p:cNvSpPr/>
              <p:nvPr/>
            </p:nvSpPr>
            <p:spPr>
              <a:xfrm>
                <a:off x="2430900" y="4535825"/>
                <a:ext cx="46350" cy="46750"/>
              </a:xfrm>
              <a:custGeom>
                <a:rect b="b" l="l" r="r" t="t"/>
                <a:pathLst>
                  <a:path extrusionOk="0" h="1870" w="1854">
                    <a:moveTo>
                      <a:pt x="919" y="0"/>
                    </a:moveTo>
                    <a:cubicBezTo>
                      <a:pt x="412" y="0"/>
                      <a:pt x="0" y="428"/>
                      <a:pt x="0" y="935"/>
                    </a:cubicBezTo>
                    <a:cubicBezTo>
                      <a:pt x="0" y="1442"/>
                      <a:pt x="412" y="1869"/>
                      <a:pt x="919" y="1869"/>
                    </a:cubicBezTo>
                    <a:cubicBezTo>
                      <a:pt x="1442" y="1869"/>
                      <a:pt x="1854" y="1442"/>
                      <a:pt x="1854" y="935"/>
                    </a:cubicBezTo>
                    <a:cubicBezTo>
                      <a:pt x="1854" y="428"/>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5"/>
              <p:cNvSpPr/>
              <p:nvPr/>
            </p:nvSpPr>
            <p:spPr>
              <a:xfrm>
                <a:off x="3846425" y="4937025"/>
                <a:ext cx="46750" cy="46375"/>
              </a:xfrm>
              <a:custGeom>
                <a:rect b="b" l="l" r="r" t="t"/>
                <a:pathLst>
                  <a:path extrusionOk="0" h="1855" w="1870">
                    <a:moveTo>
                      <a:pt x="935" y="1"/>
                    </a:moveTo>
                    <a:cubicBezTo>
                      <a:pt x="428" y="1"/>
                      <a:pt x="1" y="412"/>
                      <a:pt x="1" y="919"/>
                    </a:cubicBezTo>
                    <a:cubicBezTo>
                      <a:pt x="1" y="1442"/>
                      <a:pt x="428"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5"/>
              <p:cNvSpPr/>
              <p:nvPr/>
            </p:nvSpPr>
            <p:spPr>
              <a:xfrm>
                <a:off x="3227775" y="4877625"/>
                <a:ext cx="46375" cy="46350"/>
              </a:xfrm>
              <a:custGeom>
                <a:rect b="b" l="l" r="r" t="t"/>
                <a:pathLst>
                  <a:path extrusionOk="0" h="1854" w="1855">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5"/>
              <p:cNvSpPr/>
              <p:nvPr/>
            </p:nvSpPr>
            <p:spPr>
              <a:xfrm>
                <a:off x="3514925" y="5089500"/>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5"/>
              <p:cNvSpPr/>
              <p:nvPr/>
            </p:nvSpPr>
            <p:spPr>
              <a:xfrm>
                <a:off x="2891125" y="4689475"/>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5"/>
              <p:cNvSpPr/>
              <p:nvPr/>
            </p:nvSpPr>
            <p:spPr>
              <a:xfrm>
                <a:off x="2816650" y="4610275"/>
                <a:ext cx="46775" cy="46350"/>
              </a:xfrm>
              <a:custGeom>
                <a:rect b="b" l="l" r="r" t="t"/>
                <a:pathLst>
                  <a:path extrusionOk="0" h="1854" w="1871">
                    <a:moveTo>
                      <a:pt x="936" y="0"/>
                    </a:moveTo>
                    <a:cubicBezTo>
                      <a:pt x="429" y="0"/>
                      <a:pt x="1" y="412"/>
                      <a:pt x="1" y="919"/>
                    </a:cubicBezTo>
                    <a:cubicBezTo>
                      <a:pt x="1" y="1442"/>
                      <a:pt x="429" y="1854"/>
                      <a:pt x="936" y="1854"/>
                    </a:cubicBezTo>
                    <a:cubicBezTo>
                      <a:pt x="1458" y="1854"/>
                      <a:pt x="1870" y="1442"/>
                      <a:pt x="1870" y="919"/>
                    </a:cubicBezTo>
                    <a:cubicBezTo>
                      <a:pt x="1870" y="412"/>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5"/>
              <p:cNvSpPr/>
              <p:nvPr/>
            </p:nvSpPr>
            <p:spPr>
              <a:xfrm>
                <a:off x="2556850" y="4543350"/>
                <a:ext cx="51500" cy="51500"/>
              </a:xfrm>
              <a:custGeom>
                <a:rect b="b" l="l" r="r" t="t"/>
                <a:pathLst>
                  <a:path extrusionOk="0" h="2060" w="2060">
                    <a:moveTo>
                      <a:pt x="1030" y="190"/>
                    </a:moveTo>
                    <a:cubicBezTo>
                      <a:pt x="1489" y="190"/>
                      <a:pt x="1870" y="570"/>
                      <a:pt x="1870" y="1030"/>
                    </a:cubicBezTo>
                    <a:cubicBezTo>
                      <a:pt x="1870" y="1489"/>
                      <a:pt x="1489" y="1869"/>
                      <a:pt x="1030" y="1869"/>
                    </a:cubicBezTo>
                    <a:cubicBezTo>
                      <a:pt x="586" y="1869"/>
                      <a:pt x="222" y="1489"/>
                      <a:pt x="206" y="1030"/>
                    </a:cubicBezTo>
                    <a:cubicBezTo>
                      <a:pt x="206" y="570"/>
                      <a:pt x="586" y="190"/>
                      <a:pt x="1030" y="190"/>
                    </a:cubicBezTo>
                    <a:close/>
                    <a:moveTo>
                      <a:pt x="1030" y="0"/>
                    </a:moveTo>
                    <a:cubicBezTo>
                      <a:pt x="475" y="0"/>
                      <a:pt x="32" y="459"/>
                      <a:pt x="0" y="1030"/>
                    </a:cubicBezTo>
                    <a:cubicBezTo>
                      <a:pt x="0" y="1600"/>
                      <a:pt x="475" y="2060"/>
                      <a:pt x="1030" y="2060"/>
                    </a:cubicBezTo>
                    <a:cubicBezTo>
                      <a:pt x="1616" y="2060"/>
                      <a:pt x="2060" y="1584"/>
                      <a:pt x="2060" y="1030"/>
                    </a:cubicBezTo>
                    <a:cubicBezTo>
                      <a:pt x="2060" y="459"/>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5"/>
              <p:cNvSpPr/>
              <p:nvPr/>
            </p:nvSpPr>
            <p:spPr>
              <a:xfrm>
                <a:off x="2611500" y="4627700"/>
                <a:ext cx="51500" cy="51525"/>
              </a:xfrm>
              <a:custGeom>
                <a:rect b="b" l="l" r="r" t="t"/>
                <a:pathLst>
                  <a:path extrusionOk="0" h="2061" w="2060">
                    <a:moveTo>
                      <a:pt x="1030" y="191"/>
                    </a:moveTo>
                    <a:cubicBezTo>
                      <a:pt x="1474" y="191"/>
                      <a:pt x="1854" y="571"/>
                      <a:pt x="1854" y="1030"/>
                    </a:cubicBezTo>
                    <a:cubicBezTo>
                      <a:pt x="1854" y="1474"/>
                      <a:pt x="1490" y="1854"/>
                      <a:pt x="1030" y="1854"/>
                    </a:cubicBezTo>
                    <a:cubicBezTo>
                      <a:pt x="571" y="1854"/>
                      <a:pt x="222" y="1474"/>
                      <a:pt x="191" y="1030"/>
                    </a:cubicBezTo>
                    <a:cubicBezTo>
                      <a:pt x="191" y="571"/>
                      <a:pt x="571" y="191"/>
                      <a:pt x="1030" y="191"/>
                    </a:cubicBezTo>
                    <a:close/>
                    <a:moveTo>
                      <a:pt x="1030" y="0"/>
                    </a:moveTo>
                    <a:cubicBezTo>
                      <a:pt x="476" y="0"/>
                      <a:pt x="16" y="444"/>
                      <a:pt x="0" y="1030"/>
                    </a:cubicBezTo>
                    <a:cubicBezTo>
                      <a:pt x="0" y="1601"/>
                      <a:pt x="476" y="2060"/>
                      <a:pt x="1030" y="2060"/>
                    </a:cubicBezTo>
                    <a:cubicBezTo>
                      <a:pt x="1601" y="2060"/>
                      <a:pt x="2060" y="1585"/>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5"/>
              <p:cNvSpPr/>
              <p:nvPr/>
            </p:nvSpPr>
            <p:spPr>
              <a:xfrm>
                <a:off x="2685550" y="4588100"/>
                <a:ext cx="51525" cy="51500"/>
              </a:xfrm>
              <a:custGeom>
                <a:rect b="b" l="l" r="r" t="t"/>
                <a:pathLst>
                  <a:path extrusionOk="0" h="2060" w="2061">
                    <a:moveTo>
                      <a:pt x="1031" y="190"/>
                    </a:moveTo>
                    <a:cubicBezTo>
                      <a:pt x="1490" y="190"/>
                      <a:pt x="1870" y="571"/>
                      <a:pt x="1870" y="1030"/>
                    </a:cubicBezTo>
                    <a:cubicBezTo>
                      <a:pt x="1870" y="1474"/>
                      <a:pt x="1490" y="1854"/>
                      <a:pt x="1031" y="1854"/>
                    </a:cubicBezTo>
                    <a:cubicBezTo>
                      <a:pt x="587" y="1854"/>
                      <a:pt x="223" y="1474"/>
                      <a:pt x="207" y="1030"/>
                    </a:cubicBezTo>
                    <a:cubicBezTo>
                      <a:pt x="207" y="571"/>
                      <a:pt x="587" y="190"/>
                      <a:pt x="1031" y="190"/>
                    </a:cubicBezTo>
                    <a:close/>
                    <a:moveTo>
                      <a:pt x="1031" y="0"/>
                    </a:moveTo>
                    <a:cubicBezTo>
                      <a:pt x="476" y="0"/>
                      <a:pt x="33" y="444"/>
                      <a:pt x="1" y="1030"/>
                    </a:cubicBezTo>
                    <a:cubicBezTo>
                      <a:pt x="1" y="1600"/>
                      <a:pt x="476" y="2060"/>
                      <a:pt x="1031" y="2060"/>
                    </a:cubicBezTo>
                    <a:cubicBezTo>
                      <a:pt x="1601" y="2060"/>
                      <a:pt x="2061" y="1584"/>
                      <a:pt x="2061" y="1030"/>
                    </a:cubicBezTo>
                    <a:cubicBezTo>
                      <a:pt x="2061"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5"/>
              <p:cNvSpPr/>
              <p:nvPr/>
            </p:nvSpPr>
            <p:spPr>
              <a:xfrm>
                <a:off x="3150925" y="4949300"/>
                <a:ext cx="51525" cy="51525"/>
              </a:xfrm>
              <a:custGeom>
                <a:rect b="b" l="l" r="r" t="t"/>
                <a:pathLst>
                  <a:path extrusionOk="0" h="2061" w="2061">
                    <a:moveTo>
                      <a:pt x="1031" y="191"/>
                    </a:moveTo>
                    <a:cubicBezTo>
                      <a:pt x="1490" y="191"/>
                      <a:pt x="1870" y="571"/>
                      <a:pt x="1870" y="1030"/>
                    </a:cubicBezTo>
                    <a:cubicBezTo>
                      <a:pt x="1870" y="1490"/>
                      <a:pt x="1490" y="1870"/>
                      <a:pt x="1031" y="1870"/>
                    </a:cubicBezTo>
                    <a:cubicBezTo>
                      <a:pt x="587" y="1870"/>
                      <a:pt x="223" y="1490"/>
                      <a:pt x="207" y="1030"/>
                    </a:cubicBezTo>
                    <a:cubicBezTo>
                      <a:pt x="207" y="571"/>
                      <a:pt x="587" y="191"/>
                      <a:pt x="1031" y="191"/>
                    </a:cubicBezTo>
                    <a:close/>
                    <a:moveTo>
                      <a:pt x="1031" y="1"/>
                    </a:moveTo>
                    <a:cubicBezTo>
                      <a:pt x="476" y="1"/>
                      <a:pt x="33" y="460"/>
                      <a:pt x="1" y="1030"/>
                    </a:cubicBezTo>
                    <a:cubicBezTo>
                      <a:pt x="1" y="1601"/>
                      <a:pt x="476" y="2060"/>
                      <a:pt x="1031" y="2060"/>
                    </a:cubicBezTo>
                    <a:cubicBezTo>
                      <a:pt x="1617" y="2060"/>
                      <a:pt x="2061" y="1585"/>
                      <a:pt x="2061" y="1030"/>
                    </a:cubicBezTo>
                    <a:cubicBezTo>
                      <a:pt x="2061"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5"/>
              <p:cNvSpPr/>
              <p:nvPr/>
            </p:nvSpPr>
            <p:spPr>
              <a:xfrm>
                <a:off x="4069800" y="5006350"/>
                <a:ext cx="51525" cy="51500"/>
              </a:xfrm>
              <a:custGeom>
                <a:rect b="b" l="l" r="r" t="t"/>
                <a:pathLst>
                  <a:path extrusionOk="0" h="2060" w="2061">
                    <a:moveTo>
                      <a:pt x="1030" y="190"/>
                    </a:moveTo>
                    <a:cubicBezTo>
                      <a:pt x="1490" y="190"/>
                      <a:pt x="1870" y="570"/>
                      <a:pt x="1870" y="1030"/>
                    </a:cubicBezTo>
                    <a:cubicBezTo>
                      <a:pt x="1870" y="1489"/>
                      <a:pt x="1490" y="1854"/>
                      <a:pt x="1030" y="1854"/>
                    </a:cubicBezTo>
                    <a:cubicBezTo>
                      <a:pt x="587" y="1854"/>
                      <a:pt x="207" y="1489"/>
                      <a:pt x="207" y="1030"/>
                    </a:cubicBezTo>
                    <a:cubicBezTo>
                      <a:pt x="207" y="570"/>
                      <a:pt x="587" y="190"/>
                      <a:pt x="1030" y="190"/>
                    </a:cubicBezTo>
                    <a:close/>
                    <a:moveTo>
                      <a:pt x="1030" y="0"/>
                    </a:moveTo>
                    <a:cubicBezTo>
                      <a:pt x="460" y="0"/>
                      <a:pt x="1" y="459"/>
                      <a:pt x="1" y="1030"/>
                    </a:cubicBezTo>
                    <a:cubicBezTo>
                      <a:pt x="1" y="1600"/>
                      <a:pt x="460" y="2060"/>
                      <a:pt x="1030" y="2060"/>
                    </a:cubicBezTo>
                    <a:cubicBezTo>
                      <a:pt x="1617" y="2060"/>
                      <a:pt x="2060" y="1584"/>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5"/>
              <p:cNvSpPr/>
              <p:nvPr/>
            </p:nvSpPr>
            <p:spPr>
              <a:xfrm>
                <a:off x="3942675" y="5040800"/>
                <a:ext cx="51500" cy="51500"/>
              </a:xfrm>
              <a:custGeom>
                <a:rect b="b" l="l" r="r" t="t"/>
                <a:pathLst>
                  <a:path extrusionOk="0" h="2060" w="2060">
                    <a:moveTo>
                      <a:pt x="1030" y="175"/>
                    </a:moveTo>
                    <a:cubicBezTo>
                      <a:pt x="1489" y="175"/>
                      <a:pt x="1870" y="555"/>
                      <a:pt x="1870" y="1014"/>
                    </a:cubicBezTo>
                    <a:cubicBezTo>
                      <a:pt x="1870" y="1474"/>
                      <a:pt x="1489" y="1854"/>
                      <a:pt x="1030" y="1854"/>
                    </a:cubicBezTo>
                    <a:cubicBezTo>
                      <a:pt x="571" y="1854"/>
                      <a:pt x="222" y="1474"/>
                      <a:pt x="206" y="1014"/>
                    </a:cubicBezTo>
                    <a:cubicBezTo>
                      <a:pt x="206" y="555"/>
                      <a:pt x="571" y="175"/>
                      <a:pt x="1030" y="175"/>
                    </a:cubicBezTo>
                    <a:close/>
                    <a:moveTo>
                      <a:pt x="1030" y="0"/>
                    </a:moveTo>
                    <a:cubicBezTo>
                      <a:pt x="476" y="0"/>
                      <a:pt x="16" y="460"/>
                      <a:pt x="0" y="1030"/>
                    </a:cubicBezTo>
                    <a:cubicBezTo>
                      <a:pt x="0" y="1616"/>
                      <a:pt x="476" y="2060"/>
                      <a:pt x="1030" y="2060"/>
                    </a:cubicBezTo>
                    <a:cubicBezTo>
                      <a:pt x="1600" y="2060"/>
                      <a:pt x="2060" y="1585"/>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5"/>
              <p:cNvSpPr/>
              <p:nvPr/>
            </p:nvSpPr>
            <p:spPr>
              <a:xfrm>
                <a:off x="3877325" y="4843550"/>
                <a:ext cx="51500" cy="51525"/>
              </a:xfrm>
              <a:custGeom>
                <a:rect b="b" l="l" r="r" t="t"/>
                <a:pathLst>
                  <a:path extrusionOk="0" h="2061" w="2060">
                    <a:moveTo>
                      <a:pt x="1030" y="175"/>
                    </a:moveTo>
                    <a:cubicBezTo>
                      <a:pt x="1489" y="175"/>
                      <a:pt x="1870" y="555"/>
                      <a:pt x="1870" y="999"/>
                    </a:cubicBezTo>
                    <a:cubicBezTo>
                      <a:pt x="1870" y="1458"/>
                      <a:pt x="1489" y="1838"/>
                      <a:pt x="1030" y="1838"/>
                    </a:cubicBezTo>
                    <a:cubicBezTo>
                      <a:pt x="571" y="1838"/>
                      <a:pt x="222" y="1474"/>
                      <a:pt x="206" y="999"/>
                    </a:cubicBezTo>
                    <a:cubicBezTo>
                      <a:pt x="206" y="539"/>
                      <a:pt x="571" y="175"/>
                      <a:pt x="1030" y="175"/>
                    </a:cubicBezTo>
                    <a:close/>
                    <a:moveTo>
                      <a:pt x="1030" y="1"/>
                    </a:moveTo>
                    <a:cubicBezTo>
                      <a:pt x="476" y="1"/>
                      <a:pt x="16" y="444"/>
                      <a:pt x="0" y="1030"/>
                    </a:cubicBezTo>
                    <a:cubicBezTo>
                      <a:pt x="0" y="1601"/>
                      <a:pt x="460" y="2060"/>
                      <a:pt x="1030" y="2060"/>
                    </a:cubicBezTo>
                    <a:cubicBezTo>
                      <a:pt x="1600" y="2060"/>
                      <a:pt x="2060" y="1585"/>
                      <a:pt x="2060" y="1030"/>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5"/>
              <p:cNvSpPr/>
              <p:nvPr/>
            </p:nvSpPr>
            <p:spPr>
              <a:xfrm>
                <a:off x="2432875" y="4392825"/>
                <a:ext cx="869775" cy="445600"/>
              </a:xfrm>
              <a:custGeom>
                <a:rect b="b" l="l" r="r" t="t"/>
                <a:pathLst>
                  <a:path extrusionOk="0" h="17824" w="34791">
                    <a:moveTo>
                      <a:pt x="5355" y="1"/>
                    </a:moveTo>
                    <a:lnTo>
                      <a:pt x="2868" y="2583"/>
                    </a:lnTo>
                    <a:lnTo>
                      <a:pt x="0" y="2583"/>
                    </a:lnTo>
                    <a:lnTo>
                      <a:pt x="0" y="2773"/>
                    </a:lnTo>
                    <a:lnTo>
                      <a:pt x="2947" y="2773"/>
                    </a:lnTo>
                    <a:lnTo>
                      <a:pt x="5466" y="207"/>
                    </a:lnTo>
                    <a:lnTo>
                      <a:pt x="13419" y="207"/>
                    </a:lnTo>
                    <a:lnTo>
                      <a:pt x="20786" y="7526"/>
                    </a:lnTo>
                    <a:lnTo>
                      <a:pt x="26695" y="7526"/>
                    </a:lnTo>
                    <a:lnTo>
                      <a:pt x="27852" y="8714"/>
                    </a:lnTo>
                    <a:lnTo>
                      <a:pt x="31052" y="8714"/>
                    </a:lnTo>
                    <a:lnTo>
                      <a:pt x="32208" y="9966"/>
                    </a:lnTo>
                    <a:lnTo>
                      <a:pt x="32208" y="13911"/>
                    </a:lnTo>
                    <a:lnTo>
                      <a:pt x="34585" y="16366"/>
                    </a:lnTo>
                    <a:lnTo>
                      <a:pt x="34585" y="17824"/>
                    </a:lnTo>
                    <a:lnTo>
                      <a:pt x="34791" y="17824"/>
                    </a:lnTo>
                    <a:lnTo>
                      <a:pt x="34791" y="16287"/>
                    </a:lnTo>
                    <a:lnTo>
                      <a:pt x="32414" y="13831"/>
                    </a:lnTo>
                    <a:lnTo>
                      <a:pt x="32414" y="9887"/>
                    </a:lnTo>
                    <a:lnTo>
                      <a:pt x="31131" y="8524"/>
                    </a:lnTo>
                    <a:lnTo>
                      <a:pt x="27931" y="8524"/>
                    </a:lnTo>
                    <a:lnTo>
                      <a:pt x="26774" y="7336"/>
                    </a:lnTo>
                    <a:lnTo>
                      <a:pt x="20881" y="7336"/>
                    </a:lnTo>
                    <a:lnTo>
                      <a:pt x="13546" y="48"/>
                    </a:lnTo>
                    <a:lnTo>
                      <a:pt x="13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5"/>
              <p:cNvSpPr/>
              <p:nvPr/>
            </p:nvSpPr>
            <p:spPr>
              <a:xfrm>
                <a:off x="3477700" y="4694250"/>
                <a:ext cx="359650" cy="139425"/>
              </a:xfrm>
              <a:custGeom>
                <a:rect b="b" l="l" r="r" t="t"/>
                <a:pathLst>
                  <a:path extrusionOk="0" h="5577" w="14386">
                    <a:moveTo>
                      <a:pt x="143" y="0"/>
                    </a:moveTo>
                    <a:lnTo>
                      <a:pt x="0" y="143"/>
                    </a:lnTo>
                    <a:lnTo>
                      <a:pt x="1315" y="1458"/>
                    </a:lnTo>
                    <a:lnTo>
                      <a:pt x="1315" y="3232"/>
                    </a:lnTo>
                    <a:lnTo>
                      <a:pt x="3010" y="4785"/>
                    </a:lnTo>
                    <a:lnTo>
                      <a:pt x="7034" y="4785"/>
                    </a:lnTo>
                    <a:lnTo>
                      <a:pt x="8001" y="5577"/>
                    </a:lnTo>
                    <a:lnTo>
                      <a:pt x="10488" y="5577"/>
                    </a:lnTo>
                    <a:lnTo>
                      <a:pt x="13023" y="3200"/>
                    </a:lnTo>
                    <a:lnTo>
                      <a:pt x="14385" y="3200"/>
                    </a:lnTo>
                    <a:lnTo>
                      <a:pt x="14385" y="2994"/>
                    </a:lnTo>
                    <a:lnTo>
                      <a:pt x="12943" y="2994"/>
                    </a:lnTo>
                    <a:lnTo>
                      <a:pt x="10409" y="5371"/>
                    </a:lnTo>
                    <a:lnTo>
                      <a:pt x="8064" y="5371"/>
                    </a:lnTo>
                    <a:lnTo>
                      <a:pt x="7113" y="4579"/>
                    </a:lnTo>
                    <a:lnTo>
                      <a:pt x="3089" y="4579"/>
                    </a:lnTo>
                    <a:lnTo>
                      <a:pt x="1505" y="3153"/>
                    </a:lnTo>
                    <a:lnTo>
                      <a:pt x="1505" y="1378"/>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5"/>
              <p:cNvSpPr/>
              <p:nvPr/>
            </p:nvSpPr>
            <p:spPr>
              <a:xfrm>
                <a:off x="2488325" y="4333425"/>
                <a:ext cx="1218700" cy="460650"/>
              </a:xfrm>
              <a:custGeom>
                <a:rect b="b" l="l" r="r" t="t"/>
                <a:pathLst>
                  <a:path extrusionOk="0" h="18426" w="48748">
                    <a:moveTo>
                      <a:pt x="3042" y="0"/>
                    </a:moveTo>
                    <a:lnTo>
                      <a:pt x="32" y="2900"/>
                    </a:lnTo>
                    <a:lnTo>
                      <a:pt x="0" y="4357"/>
                    </a:lnTo>
                    <a:lnTo>
                      <a:pt x="3121" y="1189"/>
                    </a:lnTo>
                    <a:lnTo>
                      <a:pt x="11011" y="1189"/>
                    </a:lnTo>
                    <a:lnTo>
                      <a:pt x="17697" y="7922"/>
                    </a:lnTo>
                    <a:lnTo>
                      <a:pt x="35551" y="7922"/>
                    </a:lnTo>
                    <a:lnTo>
                      <a:pt x="36533" y="8952"/>
                    </a:lnTo>
                    <a:lnTo>
                      <a:pt x="36533" y="10900"/>
                    </a:lnTo>
                    <a:lnTo>
                      <a:pt x="36723" y="10900"/>
                    </a:lnTo>
                    <a:lnTo>
                      <a:pt x="36723" y="8872"/>
                    </a:lnTo>
                    <a:lnTo>
                      <a:pt x="35646" y="7732"/>
                    </a:lnTo>
                    <a:lnTo>
                      <a:pt x="17776" y="7732"/>
                    </a:lnTo>
                    <a:lnTo>
                      <a:pt x="11090" y="999"/>
                    </a:lnTo>
                    <a:lnTo>
                      <a:pt x="3042" y="999"/>
                    </a:lnTo>
                    <a:lnTo>
                      <a:pt x="206" y="3866"/>
                    </a:lnTo>
                    <a:lnTo>
                      <a:pt x="206" y="3866"/>
                    </a:lnTo>
                    <a:lnTo>
                      <a:pt x="238" y="2995"/>
                    </a:lnTo>
                    <a:lnTo>
                      <a:pt x="3121" y="206"/>
                    </a:lnTo>
                    <a:lnTo>
                      <a:pt x="11011" y="206"/>
                    </a:lnTo>
                    <a:lnTo>
                      <a:pt x="17697" y="7130"/>
                    </a:lnTo>
                    <a:lnTo>
                      <a:pt x="35900" y="7130"/>
                    </a:lnTo>
                    <a:lnTo>
                      <a:pt x="38910" y="10187"/>
                    </a:lnTo>
                    <a:lnTo>
                      <a:pt x="38910" y="12437"/>
                    </a:lnTo>
                    <a:lnTo>
                      <a:pt x="41682" y="15257"/>
                    </a:lnTo>
                    <a:lnTo>
                      <a:pt x="41682" y="17190"/>
                    </a:lnTo>
                    <a:lnTo>
                      <a:pt x="43060" y="18425"/>
                    </a:lnTo>
                    <a:lnTo>
                      <a:pt x="46609" y="18425"/>
                    </a:lnTo>
                    <a:lnTo>
                      <a:pt x="47892" y="17237"/>
                    </a:lnTo>
                    <a:lnTo>
                      <a:pt x="48748" y="17237"/>
                    </a:lnTo>
                    <a:lnTo>
                      <a:pt x="48748" y="17031"/>
                    </a:lnTo>
                    <a:lnTo>
                      <a:pt x="47813" y="17031"/>
                    </a:lnTo>
                    <a:lnTo>
                      <a:pt x="46530" y="18219"/>
                    </a:lnTo>
                    <a:lnTo>
                      <a:pt x="43140" y="18219"/>
                    </a:lnTo>
                    <a:lnTo>
                      <a:pt x="41872" y="17110"/>
                    </a:lnTo>
                    <a:lnTo>
                      <a:pt x="41872" y="15178"/>
                    </a:lnTo>
                    <a:lnTo>
                      <a:pt x="39100" y="12358"/>
                    </a:lnTo>
                    <a:lnTo>
                      <a:pt x="39100" y="10108"/>
                    </a:lnTo>
                    <a:lnTo>
                      <a:pt x="35979" y="6939"/>
                    </a:lnTo>
                    <a:lnTo>
                      <a:pt x="17776" y="6939"/>
                    </a:lnTo>
                    <a:lnTo>
                      <a:pt x="110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5"/>
              <p:cNvSpPr/>
              <p:nvPr/>
            </p:nvSpPr>
            <p:spPr>
              <a:xfrm>
                <a:off x="2445950" y="4313625"/>
                <a:ext cx="1144650" cy="383400"/>
              </a:xfrm>
              <a:custGeom>
                <a:rect b="b" l="l" r="r" t="t"/>
                <a:pathLst>
                  <a:path extrusionOk="0" h="15336" w="45786">
                    <a:moveTo>
                      <a:pt x="1806" y="0"/>
                    </a:moveTo>
                    <a:lnTo>
                      <a:pt x="0" y="1806"/>
                    </a:lnTo>
                    <a:lnTo>
                      <a:pt x="143" y="1949"/>
                    </a:lnTo>
                    <a:lnTo>
                      <a:pt x="1885" y="206"/>
                    </a:lnTo>
                    <a:lnTo>
                      <a:pt x="12975" y="206"/>
                    </a:lnTo>
                    <a:lnTo>
                      <a:pt x="19803" y="7129"/>
                    </a:lnTo>
                    <a:lnTo>
                      <a:pt x="35440" y="7129"/>
                    </a:lnTo>
                    <a:lnTo>
                      <a:pt x="37785" y="4753"/>
                    </a:lnTo>
                    <a:lnTo>
                      <a:pt x="41508" y="4753"/>
                    </a:lnTo>
                    <a:lnTo>
                      <a:pt x="42379" y="5609"/>
                    </a:lnTo>
                    <a:lnTo>
                      <a:pt x="42379" y="12120"/>
                    </a:lnTo>
                    <a:lnTo>
                      <a:pt x="45658" y="15336"/>
                    </a:lnTo>
                    <a:lnTo>
                      <a:pt x="45785" y="15193"/>
                    </a:lnTo>
                    <a:lnTo>
                      <a:pt x="42585" y="12025"/>
                    </a:lnTo>
                    <a:lnTo>
                      <a:pt x="42585" y="5529"/>
                    </a:lnTo>
                    <a:lnTo>
                      <a:pt x="41587" y="4563"/>
                    </a:lnTo>
                    <a:lnTo>
                      <a:pt x="37706" y="4563"/>
                    </a:lnTo>
                    <a:lnTo>
                      <a:pt x="35361" y="6939"/>
                    </a:lnTo>
                    <a:lnTo>
                      <a:pt x="19883" y="6939"/>
                    </a:lnTo>
                    <a:lnTo>
                      <a:pt x="130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5"/>
              <p:cNvSpPr/>
              <p:nvPr/>
            </p:nvSpPr>
            <p:spPr>
              <a:xfrm>
                <a:off x="2240775" y="4293825"/>
                <a:ext cx="1412000" cy="386175"/>
              </a:xfrm>
              <a:custGeom>
                <a:rect b="b" l="l" r="r" t="t"/>
                <a:pathLst>
                  <a:path extrusionOk="0" h="15447" w="56480">
                    <a:moveTo>
                      <a:pt x="1" y="0"/>
                    </a:moveTo>
                    <a:lnTo>
                      <a:pt x="1" y="206"/>
                    </a:lnTo>
                    <a:lnTo>
                      <a:pt x="21753" y="206"/>
                    </a:lnTo>
                    <a:lnTo>
                      <a:pt x="28565" y="6939"/>
                    </a:lnTo>
                    <a:lnTo>
                      <a:pt x="43077" y="6939"/>
                    </a:lnTo>
                    <a:lnTo>
                      <a:pt x="45437" y="4563"/>
                    </a:lnTo>
                    <a:lnTo>
                      <a:pt x="50554" y="4563"/>
                    </a:lnTo>
                    <a:lnTo>
                      <a:pt x="51378" y="5545"/>
                    </a:lnTo>
                    <a:lnTo>
                      <a:pt x="51378" y="12056"/>
                    </a:lnTo>
                    <a:lnTo>
                      <a:pt x="54737" y="15447"/>
                    </a:lnTo>
                    <a:lnTo>
                      <a:pt x="56480" y="15447"/>
                    </a:lnTo>
                    <a:lnTo>
                      <a:pt x="56480" y="15257"/>
                    </a:lnTo>
                    <a:lnTo>
                      <a:pt x="54816" y="15257"/>
                    </a:lnTo>
                    <a:lnTo>
                      <a:pt x="51584" y="11977"/>
                    </a:lnTo>
                    <a:lnTo>
                      <a:pt x="51584" y="5482"/>
                    </a:lnTo>
                    <a:lnTo>
                      <a:pt x="50649" y="4357"/>
                    </a:lnTo>
                    <a:lnTo>
                      <a:pt x="45358" y="4357"/>
                    </a:lnTo>
                    <a:lnTo>
                      <a:pt x="43013" y="6733"/>
                    </a:lnTo>
                    <a:lnTo>
                      <a:pt x="28676" y="6733"/>
                    </a:lnTo>
                    <a:lnTo>
                      <a:pt x="218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5"/>
              <p:cNvSpPr/>
              <p:nvPr/>
            </p:nvSpPr>
            <p:spPr>
              <a:xfrm>
                <a:off x="2789325" y="4230050"/>
                <a:ext cx="532725" cy="192525"/>
              </a:xfrm>
              <a:custGeom>
                <a:rect b="b" l="l" r="r" t="t"/>
                <a:pathLst>
                  <a:path extrusionOk="0" h="7701" w="21309">
                    <a:moveTo>
                      <a:pt x="127" y="1"/>
                    </a:moveTo>
                    <a:lnTo>
                      <a:pt x="1" y="143"/>
                    </a:lnTo>
                    <a:lnTo>
                      <a:pt x="6655" y="6512"/>
                    </a:lnTo>
                    <a:lnTo>
                      <a:pt x="9395" y="6512"/>
                    </a:lnTo>
                    <a:lnTo>
                      <a:pt x="10314" y="5720"/>
                    </a:lnTo>
                    <a:lnTo>
                      <a:pt x="11566" y="5720"/>
                    </a:lnTo>
                    <a:lnTo>
                      <a:pt x="13578" y="7700"/>
                    </a:lnTo>
                    <a:lnTo>
                      <a:pt x="20042" y="7700"/>
                    </a:lnTo>
                    <a:lnTo>
                      <a:pt x="21309" y="6322"/>
                    </a:lnTo>
                    <a:lnTo>
                      <a:pt x="15812" y="6322"/>
                    </a:lnTo>
                    <a:lnTo>
                      <a:pt x="14655" y="5419"/>
                    </a:lnTo>
                    <a:lnTo>
                      <a:pt x="14528" y="5577"/>
                    </a:lnTo>
                    <a:lnTo>
                      <a:pt x="15764" y="6512"/>
                    </a:lnTo>
                    <a:lnTo>
                      <a:pt x="20850" y="6512"/>
                    </a:lnTo>
                    <a:lnTo>
                      <a:pt x="19931" y="7510"/>
                    </a:lnTo>
                    <a:lnTo>
                      <a:pt x="13657" y="7510"/>
                    </a:lnTo>
                    <a:lnTo>
                      <a:pt x="11645" y="5530"/>
                    </a:lnTo>
                    <a:lnTo>
                      <a:pt x="10235" y="5530"/>
                    </a:lnTo>
                    <a:lnTo>
                      <a:pt x="9316" y="6322"/>
                    </a:lnTo>
                    <a:lnTo>
                      <a:pt x="6734" y="6322"/>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5"/>
              <p:cNvSpPr/>
              <p:nvPr/>
            </p:nvSpPr>
            <p:spPr>
              <a:xfrm>
                <a:off x="2367525" y="4264100"/>
                <a:ext cx="692350" cy="168375"/>
              </a:xfrm>
              <a:custGeom>
                <a:rect b="b" l="l" r="r" t="t"/>
                <a:pathLst>
                  <a:path extrusionOk="0" h="6735" w="27694">
                    <a:moveTo>
                      <a:pt x="0" y="1"/>
                    </a:moveTo>
                    <a:lnTo>
                      <a:pt x="0" y="207"/>
                    </a:lnTo>
                    <a:lnTo>
                      <a:pt x="16968" y="207"/>
                    </a:lnTo>
                    <a:lnTo>
                      <a:pt x="23558" y="6734"/>
                    </a:lnTo>
                    <a:lnTo>
                      <a:pt x="27693" y="6734"/>
                    </a:lnTo>
                    <a:lnTo>
                      <a:pt x="27693" y="6544"/>
                    </a:lnTo>
                    <a:lnTo>
                      <a:pt x="23638" y="6544"/>
                    </a:lnTo>
                    <a:lnTo>
                      <a:pt x="17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5"/>
              <p:cNvSpPr/>
              <p:nvPr/>
            </p:nvSpPr>
            <p:spPr>
              <a:xfrm>
                <a:off x="3275700" y="4830100"/>
                <a:ext cx="46750" cy="46350"/>
              </a:xfrm>
              <a:custGeom>
                <a:rect b="b" l="l" r="r" t="t"/>
                <a:pathLst>
                  <a:path extrusionOk="0" h="1854" w="1870">
                    <a:moveTo>
                      <a:pt x="935" y="0"/>
                    </a:moveTo>
                    <a:cubicBezTo>
                      <a:pt x="428" y="0"/>
                      <a:pt x="0" y="412"/>
                      <a:pt x="0" y="935"/>
                    </a:cubicBezTo>
                    <a:cubicBezTo>
                      <a:pt x="0" y="1442"/>
                      <a:pt x="428"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5"/>
              <p:cNvSpPr/>
              <p:nvPr/>
            </p:nvSpPr>
            <p:spPr>
              <a:xfrm>
                <a:off x="3835325" y="4745725"/>
                <a:ext cx="46375" cy="46750"/>
              </a:xfrm>
              <a:custGeom>
                <a:rect b="b" l="l" r="r" t="t"/>
                <a:pathLst>
                  <a:path extrusionOk="0" h="1870" w="1855">
                    <a:moveTo>
                      <a:pt x="936" y="1"/>
                    </a:moveTo>
                    <a:cubicBezTo>
                      <a:pt x="413" y="1"/>
                      <a:pt x="1" y="428"/>
                      <a:pt x="1" y="935"/>
                    </a:cubicBezTo>
                    <a:cubicBezTo>
                      <a:pt x="1" y="1442"/>
                      <a:pt x="413" y="1870"/>
                      <a:pt x="936" y="1870"/>
                    </a:cubicBezTo>
                    <a:cubicBezTo>
                      <a:pt x="1443" y="1870"/>
                      <a:pt x="1855" y="1442"/>
                      <a:pt x="1855" y="935"/>
                    </a:cubicBezTo>
                    <a:cubicBezTo>
                      <a:pt x="1855" y="428"/>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5"/>
              <p:cNvSpPr/>
              <p:nvPr/>
            </p:nvSpPr>
            <p:spPr>
              <a:xfrm>
                <a:off x="2419400" y="4344900"/>
                <a:ext cx="46375" cy="46375"/>
              </a:xfrm>
              <a:custGeom>
                <a:rect b="b" l="l" r="r" t="t"/>
                <a:pathLst>
                  <a:path extrusionOk="0" h="1855" w="1855">
                    <a:moveTo>
                      <a:pt x="920" y="1"/>
                    </a:moveTo>
                    <a:cubicBezTo>
                      <a:pt x="413" y="1"/>
                      <a:pt x="1" y="413"/>
                      <a:pt x="1" y="936"/>
                    </a:cubicBezTo>
                    <a:cubicBezTo>
                      <a:pt x="1" y="1443"/>
                      <a:pt x="413" y="1854"/>
                      <a:pt x="920" y="1854"/>
                    </a:cubicBezTo>
                    <a:cubicBezTo>
                      <a:pt x="1442" y="1854"/>
                      <a:pt x="1854" y="1443"/>
                      <a:pt x="1854" y="936"/>
                    </a:cubicBezTo>
                    <a:cubicBezTo>
                      <a:pt x="1854" y="413"/>
                      <a:pt x="1442" y="1"/>
                      <a:pt x="92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5"/>
              <p:cNvSpPr/>
              <p:nvPr/>
            </p:nvSpPr>
            <p:spPr>
              <a:xfrm>
                <a:off x="3038050" y="4404325"/>
                <a:ext cx="46775" cy="46350"/>
              </a:xfrm>
              <a:custGeom>
                <a:rect b="b" l="l" r="r" t="t"/>
                <a:pathLst>
                  <a:path extrusionOk="0" h="1854" w="1871">
                    <a:moveTo>
                      <a:pt x="936" y="0"/>
                    </a:moveTo>
                    <a:cubicBezTo>
                      <a:pt x="429" y="0"/>
                      <a:pt x="1" y="412"/>
                      <a:pt x="1" y="935"/>
                    </a:cubicBezTo>
                    <a:cubicBezTo>
                      <a:pt x="1" y="1442"/>
                      <a:pt x="429" y="1854"/>
                      <a:pt x="936" y="1854"/>
                    </a:cubicBezTo>
                    <a:cubicBezTo>
                      <a:pt x="1443" y="1854"/>
                      <a:pt x="1870" y="1442"/>
                      <a:pt x="1870" y="935"/>
                    </a:cubicBezTo>
                    <a:cubicBezTo>
                      <a:pt x="1870"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5"/>
              <p:cNvSpPr/>
              <p:nvPr/>
            </p:nvSpPr>
            <p:spPr>
              <a:xfrm>
                <a:off x="2750925" y="4192425"/>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5"/>
              <p:cNvSpPr/>
              <p:nvPr/>
            </p:nvSpPr>
            <p:spPr>
              <a:xfrm>
                <a:off x="3374725" y="4592450"/>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5"/>
              <p:cNvSpPr/>
              <p:nvPr/>
            </p:nvSpPr>
            <p:spPr>
              <a:xfrm>
                <a:off x="3449175" y="4671675"/>
                <a:ext cx="46375" cy="46350"/>
              </a:xfrm>
              <a:custGeom>
                <a:rect b="b" l="l" r="r" t="t"/>
                <a:pathLst>
                  <a:path extrusionOk="0" h="1854" w="1855">
                    <a:moveTo>
                      <a:pt x="935" y="0"/>
                    </a:moveTo>
                    <a:cubicBezTo>
                      <a:pt x="412" y="0"/>
                      <a:pt x="0" y="412"/>
                      <a:pt x="0" y="935"/>
                    </a:cubicBezTo>
                    <a:cubicBezTo>
                      <a:pt x="0" y="1442"/>
                      <a:pt x="412" y="1854"/>
                      <a:pt x="935" y="1854"/>
                    </a:cubicBezTo>
                    <a:cubicBezTo>
                      <a:pt x="1442" y="1854"/>
                      <a:pt x="1854" y="1442"/>
                      <a:pt x="1854" y="935"/>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5"/>
              <p:cNvSpPr/>
              <p:nvPr/>
            </p:nvSpPr>
            <p:spPr>
              <a:xfrm>
                <a:off x="3704250" y="4733450"/>
                <a:ext cx="51500" cy="51500"/>
              </a:xfrm>
              <a:custGeom>
                <a:rect b="b" l="l" r="r" t="t"/>
                <a:pathLst>
                  <a:path extrusionOk="0" h="2060" w="2060">
                    <a:moveTo>
                      <a:pt x="1030" y="206"/>
                    </a:moveTo>
                    <a:cubicBezTo>
                      <a:pt x="1473" y="206"/>
                      <a:pt x="1854" y="571"/>
                      <a:pt x="1854" y="1030"/>
                    </a:cubicBezTo>
                    <a:cubicBezTo>
                      <a:pt x="1854" y="1490"/>
                      <a:pt x="1473" y="1870"/>
                      <a:pt x="1030" y="1870"/>
                    </a:cubicBezTo>
                    <a:cubicBezTo>
                      <a:pt x="570" y="1870"/>
                      <a:pt x="190" y="1490"/>
                      <a:pt x="190" y="1030"/>
                    </a:cubicBezTo>
                    <a:cubicBezTo>
                      <a:pt x="190" y="571"/>
                      <a:pt x="570" y="206"/>
                      <a:pt x="1030" y="206"/>
                    </a:cubicBezTo>
                    <a:close/>
                    <a:moveTo>
                      <a:pt x="1030" y="0"/>
                    </a:moveTo>
                    <a:cubicBezTo>
                      <a:pt x="444" y="0"/>
                      <a:pt x="0" y="476"/>
                      <a:pt x="0" y="1030"/>
                    </a:cubicBezTo>
                    <a:cubicBezTo>
                      <a:pt x="0" y="1601"/>
                      <a:pt x="475" y="2060"/>
                      <a:pt x="1030" y="2060"/>
                    </a:cubicBezTo>
                    <a:cubicBezTo>
                      <a:pt x="1600" y="2060"/>
                      <a:pt x="2060" y="1585"/>
                      <a:pt x="2060" y="1030"/>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5"/>
              <p:cNvSpPr/>
              <p:nvPr/>
            </p:nvSpPr>
            <p:spPr>
              <a:xfrm>
                <a:off x="3649575" y="4649075"/>
                <a:ext cx="51525" cy="51925"/>
              </a:xfrm>
              <a:custGeom>
                <a:rect b="b" l="l" r="r" t="t"/>
                <a:pathLst>
                  <a:path extrusionOk="0" h="2077" w="2061">
                    <a:moveTo>
                      <a:pt x="1031" y="207"/>
                    </a:moveTo>
                    <a:cubicBezTo>
                      <a:pt x="1490" y="207"/>
                      <a:pt x="1870" y="587"/>
                      <a:pt x="1870" y="1047"/>
                    </a:cubicBezTo>
                    <a:cubicBezTo>
                      <a:pt x="1870" y="1490"/>
                      <a:pt x="1490" y="1870"/>
                      <a:pt x="1031" y="1870"/>
                    </a:cubicBezTo>
                    <a:cubicBezTo>
                      <a:pt x="571" y="1870"/>
                      <a:pt x="207" y="1490"/>
                      <a:pt x="207" y="1047"/>
                    </a:cubicBezTo>
                    <a:cubicBezTo>
                      <a:pt x="207" y="587"/>
                      <a:pt x="571" y="207"/>
                      <a:pt x="1031" y="207"/>
                    </a:cubicBezTo>
                    <a:close/>
                    <a:moveTo>
                      <a:pt x="1031" y="1"/>
                    </a:moveTo>
                    <a:cubicBezTo>
                      <a:pt x="460" y="1"/>
                      <a:pt x="1" y="492"/>
                      <a:pt x="1" y="1047"/>
                    </a:cubicBezTo>
                    <a:cubicBezTo>
                      <a:pt x="1" y="1617"/>
                      <a:pt x="476" y="2076"/>
                      <a:pt x="1031" y="2076"/>
                    </a:cubicBezTo>
                    <a:cubicBezTo>
                      <a:pt x="1601" y="2076"/>
                      <a:pt x="2060" y="1601"/>
                      <a:pt x="2060" y="1047"/>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5"/>
              <p:cNvSpPr/>
              <p:nvPr/>
            </p:nvSpPr>
            <p:spPr>
              <a:xfrm>
                <a:off x="3575525" y="4688700"/>
                <a:ext cx="51500" cy="51900"/>
              </a:xfrm>
              <a:custGeom>
                <a:rect b="b" l="l" r="r" t="t"/>
                <a:pathLst>
                  <a:path extrusionOk="0" h="2076" w="2060">
                    <a:moveTo>
                      <a:pt x="1030" y="206"/>
                    </a:moveTo>
                    <a:cubicBezTo>
                      <a:pt x="1474" y="206"/>
                      <a:pt x="1854" y="586"/>
                      <a:pt x="1854" y="1046"/>
                    </a:cubicBezTo>
                    <a:cubicBezTo>
                      <a:pt x="1854" y="1489"/>
                      <a:pt x="1474" y="1870"/>
                      <a:pt x="1030" y="1870"/>
                    </a:cubicBezTo>
                    <a:cubicBezTo>
                      <a:pt x="571" y="1870"/>
                      <a:pt x="190" y="1489"/>
                      <a:pt x="190" y="1046"/>
                    </a:cubicBezTo>
                    <a:cubicBezTo>
                      <a:pt x="190" y="586"/>
                      <a:pt x="571" y="206"/>
                      <a:pt x="1030" y="206"/>
                    </a:cubicBezTo>
                    <a:close/>
                    <a:moveTo>
                      <a:pt x="1030" y="0"/>
                    </a:moveTo>
                    <a:cubicBezTo>
                      <a:pt x="444" y="0"/>
                      <a:pt x="0" y="491"/>
                      <a:pt x="0" y="1046"/>
                    </a:cubicBezTo>
                    <a:cubicBezTo>
                      <a:pt x="0" y="1616"/>
                      <a:pt x="475" y="2076"/>
                      <a:pt x="1030" y="2076"/>
                    </a:cubicBezTo>
                    <a:cubicBezTo>
                      <a:pt x="1600" y="2076"/>
                      <a:pt x="2060" y="1600"/>
                      <a:pt x="2060" y="1046"/>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5"/>
              <p:cNvSpPr/>
              <p:nvPr/>
            </p:nvSpPr>
            <p:spPr>
              <a:xfrm>
                <a:off x="3110150" y="4327475"/>
                <a:ext cx="51500" cy="51525"/>
              </a:xfrm>
              <a:custGeom>
                <a:rect b="b" l="l" r="r" t="t"/>
                <a:pathLst>
                  <a:path extrusionOk="0" h="2061" w="2060">
                    <a:moveTo>
                      <a:pt x="1030" y="207"/>
                    </a:moveTo>
                    <a:cubicBezTo>
                      <a:pt x="1474" y="207"/>
                      <a:pt x="1854" y="571"/>
                      <a:pt x="1854" y="1031"/>
                    </a:cubicBezTo>
                    <a:cubicBezTo>
                      <a:pt x="1854" y="1490"/>
                      <a:pt x="1474" y="1870"/>
                      <a:pt x="1030" y="1870"/>
                    </a:cubicBezTo>
                    <a:cubicBezTo>
                      <a:pt x="571" y="1870"/>
                      <a:pt x="190" y="1490"/>
                      <a:pt x="190" y="1031"/>
                    </a:cubicBezTo>
                    <a:cubicBezTo>
                      <a:pt x="190" y="571"/>
                      <a:pt x="571" y="207"/>
                      <a:pt x="1030" y="207"/>
                    </a:cubicBezTo>
                    <a:close/>
                    <a:moveTo>
                      <a:pt x="1030" y="1"/>
                    </a:moveTo>
                    <a:cubicBezTo>
                      <a:pt x="444" y="1"/>
                      <a:pt x="0" y="476"/>
                      <a:pt x="0" y="1031"/>
                    </a:cubicBezTo>
                    <a:cubicBezTo>
                      <a:pt x="0" y="1601"/>
                      <a:pt x="475" y="2060"/>
                      <a:pt x="1030" y="2060"/>
                    </a:cubicBezTo>
                    <a:cubicBezTo>
                      <a:pt x="1600" y="2060"/>
                      <a:pt x="2060" y="1585"/>
                      <a:pt x="2060" y="1031"/>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5"/>
              <p:cNvSpPr/>
              <p:nvPr/>
            </p:nvSpPr>
            <p:spPr>
              <a:xfrm>
                <a:off x="2191675" y="4270450"/>
                <a:ext cx="51500" cy="51500"/>
              </a:xfrm>
              <a:custGeom>
                <a:rect b="b" l="l" r="r" t="t"/>
                <a:pathLst>
                  <a:path extrusionOk="0" h="2060" w="2060">
                    <a:moveTo>
                      <a:pt x="1030" y="206"/>
                    </a:moveTo>
                    <a:cubicBezTo>
                      <a:pt x="1490" y="206"/>
                      <a:pt x="1854" y="587"/>
                      <a:pt x="1854" y="1030"/>
                    </a:cubicBezTo>
                    <a:cubicBezTo>
                      <a:pt x="1854" y="1490"/>
                      <a:pt x="1490" y="1870"/>
                      <a:pt x="1030" y="1870"/>
                    </a:cubicBezTo>
                    <a:cubicBezTo>
                      <a:pt x="571" y="1870"/>
                      <a:pt x="190" y="1490"/>
                      <a:pt x="190" y="1030"/>
                    </a:cubicBezTo>
                    <a:cubicBezTo>
                      <a:pt x="190" y="587"/>
                      <a:pt x="571" y="206"/>
                      <a:pt x="1030" y="206"/>
                    </a:cubicBezTo>
                    <a:close/>
                    <a:moveTo>
                      <a:pt x="1030" y="0"/>
                    </a:moveTo>
                    <a:cubicBezTo>
                      <a:pt x="444" y="0"/>
                      <a:pt x="0" y="476"/>
                      <a:pt x="0" y="1030"/>
                    </a:cubicBezTo>
                    <a:cubicBezTo>
                      <a:pt x="0" y="1616"/>
                      <a:pt x="476" y="2060"/>
                      <a:pt x="1030" y="2060"/>
                    </a:cubicBezTo>
                    <a:cubicBezTo>
                      <a:pt x="1585" y="2060"/>
                      <a:pt x="2060" y="1616"/>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5"/>
              <p:cNvSpPr/>
              <p:nvPr/>
            </p:nvSpPr>
            <p:spPr>
              <a:xfrm>
                <a:off x="2318400" y="4236000"/>
                <a:ext cx="51525" cy="51500"/>
              </a:xfrm>
              <a:custGeom>
                <a:rect b="b" l="l" r="r" t="t"/>
                <a:pathLst>
                  <a:path extrusionOk="0" h="2060" w="2061">
                    <a:moveTo>
                      <a:pt x="1031" y="222"/>
                    </a:moveTo>
                    <a:cubicBezTo>
                      <a:pt x="1490" y="222"/>
                      <a:pt x="1855" y="586"/>
                      <a:pt x="1855" y="1046"/>
                    </a:cubicBezTo>
                    <a:cubicBezTo>
                      <a:pt x="1855" y="1505"/>
                      <a:pt x="1490" y="1885"/>
                      <a:pt x="1031" y="1885"/>
                    </a:cubicBezTo>
                    <a:cubicBezTo>
                      <a:pt x="571" y="1885"/>
                      <a:pt x="191" y="1505"/>
                      <a:pt x="191" y="1046"/>
                    </a:cubicBezTo>
                    <a:cubicBezTo>
                      <a:pt x="191" y="586"/>
                      <a:pt x="571" y="222"/>
                      <a:pt x="1031" y="222"/>
                    </a:cubicBezTo>
                    <a:close/>
                    <a:moveTo>
                      <a:pt x="1031" y="0"/>
                    </a:moveTo>
                    <a:cubicBezTo>
                      <a:pt x="460" y="0"/>
                      <a:pt x="1" y="475"/>
                      <a:pt x="1" y="1030"/>
                    </a:cubicBezTo>
                    <a:cubicBezTo>
                      <a:pt x="1" y="1600"/>
                      <a:pt x="476" y="2060"/>
                      <a:pt x="1031" y="2060"/>
                    </a:cubicBezTo>
                    <a:cubicBezTo>
                      <a:pt x="1601" y="2060"/>
                      <a:pt x="2060" y="1600"/>
                      <a:pt x="2060" y="1030"/>
                    </a:cubicBezTo>
                    <a:cubicBezTo>
                      <a:pt x="2060"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5"/>
              <p:cNvSpPr/>
              <p:nvPr/>
            </p:nvSpPr>
            <p:spPr>
              <a:xfrm>
                <a:off x="2383750" y="4433225"/>
                <a:ext cx="51525" cy="51925"/>
              </a:xfrm>
              <a:custGeom>
                <a:rect b="b" l="l" r="r" t="t"/>
                <a:pathLst>
                  <a:path extrusionOk="0" h="2077" w="2061">
                    <a:moveTo>
                      <a:pt x="1031" y="223"/>
                    </a:moveTo>
                    <a:cubicBezTo>
                      <a:pt x="1490" y="223"/>
                      <a:pt x="1855" y="587"/>
                      <a:pt x="1855" y="1062"/>
                    </a:cubicBezTo>
                    <a:cubicBezTo>
                      <a:pt x="1855" y="1522"/>
                      <a:pt x="1490" y="1886"/>
                      <a:pt x="1031" y="1886"/>
                    </a:cubicBezTo>
                    <a:cubicBezTo>
                      <a:pt x="571" y="1886"/>
                      <a:pt x="191" y="1522"/>
                      <a:pt x="191" y="1062"/>
                    </a:cubicBezTo>
                    <a:cubicBezTo>
                      <a:pt x="191" y="603"/>
                      <a:pt x="571" y="223"/>
                      <a:pt x="1031" y="223"/>
                    </a:cubicBezTo>
                    <a:close/>
                    <a:moveTo>
                      <a:pt x="1031" y="1"/>
                    </a:moveTo>
                    <a:cubicBezTo>
                      <a:pt x="460" y="1"/>
                      <a:pt x="1" y="492"/>
                      <a:pt x="1" y="1031"/>
                    </a:cubicBezTo>
                    <a:cubicBezTo>
                      <a:pt x="1" y="1617"/>
                      <a:pt x="476" y="2076"/>
                      <a:pt x="1031" y="2076"/>
                    </a:cubicBezTo>
                    <a:cubicBezTo>
                      <a:pt x="1601" y="2076"/>
                      <a:pt x="2060" y="1617"/>
                      <a:pt x="2060" y="1031"/>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65" name="Google Shape;165;p5"/>
            <p:cNvPicPr preferRelativeResize="0"/>
            <p:nvPr/>
          </p:nvPicPr>
          <p:blipFill>
            <a:blip r:embed="rId3">
              <a:alphaModFix amt="40000"/>
            </a:blip>
            <a:stretch>
              <a:fillRect/>
            </a:stretch>
          </p:blipFill>
          <p:spPr>
            <a:xfrm>
              <a:off x="-134525" y="293350"/>
              <a:ext cx="1177350" cy="1177350"/>
            </a:xfrm>
            <a:prstGeom prst="rect">
              <a:avLst/>
            </a:prstGeom>
            <a:noFill/>
            <a:ln>
              <a:noFill/>
            </a:ln>
          </p:spPr>
        </p:pic>
      </p:grpSp>
      <p:grpSp>
        <p:nvGrpSpPr>
          <p:cNvPr id="166" name="Google Shape;166;p5"/>
          <p:cNvGrpSpPr/>
          <p:nvPr/>
        </p:nvGrpSpPr>
        <p:grpSpPr>
          <a:xfrm>
            <a:off x="7678750" y="3705625"/>
            <a:ext cx="2067292" cy="3199279"/>
            <a:chOff x="7678750" y="3705625"/>
            <a:chExt cx="2067292" cy="3199279"/>
          </a:xfrm>
        </p:grpSpPr>
        <p:grpSp>
          <p:nvGrpSpPr>
            <p:cNvPr id="167" name="Google Shape;167;p5"/>
            <p:cNvGrpSpPr/>
            <p:nvPr/>
          </p:nvGrpSpPr>
          <p:grpSpPr>
            <a:xfrm flipH="1" rot="5400000">
              <a:off x="7465663" y="4624525"/>
              <a:ext cx="3063126" cy="1497633"/>
              <a:chOff x="2191675" y="4192425"/>
              <a:chExt cx="1929650" cy="943450"/>
            </a:xfrm>
          </p:grpSpPr>
          <p:sp>
            <p:nvSpPr>
              <p:cNvPr id="168" name="Google Shape;168;p5"/>
              <p:cNvSpPr/>
              <p:nvPr/>
            </p:nvSpPr>
            <p:spPr>
              <a:xfrm>
                <a:off x="3010325" y="4489875"/>
                <a:ext cx="870175" cy="445600"/>
              </a:xfrm>
              <a:custGeom>
                <a:rect b="b" l="l" r="r" t="t"/>
                <a:pathLst>
                  <a:path extrusionOk="0" h="17824" w="34807">
                    <a:moveTo>
                      <a:pt x="1" y="0"/>
                    </a:moveTo>
                    <a:lnTo>
                      <a:pt x="1" y="1553"/>
                    </a:lnTo>
                    <a:lnTo>
                      <a:pt x="2377" y="4008"/>
                    </a:lnTo>
                    <a:lnTo>
                      <a:pt x="2377" y="7937"/>
                    </a:lnTo>
                    <a:lnTo>
                      <a:pt x="3645" y="9316"/>
                    </a:lnTo>
                    <a:lnTo>
                      <a:pt x="6845" y="9316"/>
                    </a:lnTo>
                    <a:lnTo>
                      <a:pt x="8033" y="10504"/>
                    </a:lnTo>
                    <a:lnTo>
                      <a:pt x="13911" y="10504"/>
                    </a:lnTo>
                    <a:lnTo>
                      <a:pt x="21262" y="17791"/>
                    </a:lnTo>
                    <a:lnTo>
                      <a:pt x="21293" y="17823"/>
                    </a:lnTo>
                    <a:lnTo>
                      <a:pt x="29421" y="17823"/>
                    </a:lnTo>
                    <a:lnTo>
                      <a:pt x="31908" y="15257"/>
                    </a:lnTo>
                    <a:lnTo>
                      <a:pt x="34807" y="15257"/>
                    </a:lnTo>
                    <a:lnTo>
                      <a:pt x="34807" y="15051"/>
                    </a:lnTo>
                    <a:lnTo>
                      <a:pt x="31829" y="15051"/>
                    </a:lnTo>
                    <a:lnTo>
                      <a:pt x="29341" y="17633"/>
                    </a:lnTo>
                    <a:lnTo>
                      <a:pt x="21372" y="17633"/>
                    </a:lnTo>
                    <a:lnTo>
                      <a:pt x="13990" y="10298"/>
                    </a:lnTo>
                    <a:lnTo>
                      <a:pt x="8112" y="10298"/>
                    </a:lnTo>
                    <a:lnTo>
                      <a:pt x="6940" y="9110"/>
                    </a:lnTo>
                    <a:lnTo>
                      <a:pt x="3756" y="9110"/>
                    </a:lnTo>
                    <a:lnTo>
                      <a:pt x="2583" y="7858"/>
                    </a:lnTo>
                    <a:lnTo>
                      <a:pt x="2583" y="3929"/>
                    </a:lnTo>
                    <a:lnTo>
                      <a:pt x="207" y="1474"/>
                    </a:lnTo>
                    <a:lnTo>
                      <a:pt x="20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5"/>
              <p:cNvSpPr/>
              <p:nvPr/>
            </p:nvSpPr>
            <p:spPr>
              <a:xfrm>
                <a:off x="2475650" y="4495025"/>
                <a:ext cx="359650" cy="139025"/>
              </a:xfrm>
              <a:custGeom>
                <a:rect b="b" l="l" r="r" t="t"/>
                <a:pathLst>
                  <a:path extrusionOk="0" h="5561" w="14386">
                    <a:moveTo>
                      <a:pt x="3914" y="0"/>
                    </a:moveTo>
                    <a:lnTo>
                      <a:pt x="1379" y="2377"/>
                    </a:lnTo>
                    <a:lnTo>
                      <a:pt x="0" y="2377"/>
                    </a:lnTo>
                    <a:lnTo>
                      <a:pt x="0" y="2567"/>
                    </a:lnTo>
                    <a:lnTo>
                      <a:pt x="1458" y="2567"/>
                    </a:lnTo>
                    <a:lnTo>
                      <a:pt x="3993" y="190"/>
                    </a:lnTo>
                    <a:lnTo>
                      <a:pt x="6306" y="190"/>
                    </a:lnTo>
                    <a:lnTo>
                      <a:pt x="7272" y="982"/>
                    </a:lnTo>
                    <a:lnTo>
                      <a:pt x="11296" y="982"/>
                    </a:lnTo>
                    <a:lnTo>
                      <a:pt x="12880" y="2408"/>
                    </a:lnTo>
                    <a:lnTo>
                      <a:pt x="12880" y="4199"/>
                    </a:lnTo>
                    <a:lnTo>
                      <a:pt x="14243" y="5561"/>
                    </a:lnTo>
                    <a:lnTo>
                      <a:pt x="14385" y="5418"/>
                    </a:lnTo>
                    <a:lnTo>
                      <a:pt x="13071" y="4119"/>
                    </a:lnTo>
                    <a:lnTo>
                      <a:pt x="13071" y="2329"/>
                    </a:lnTo>
                    <a:lnTo>
                      <a:pt x="11375" y="792"/>
                    </a:lnTo>
                    <a:lnTo>
                      <a:pt x="7336" y="792"/>
                    </a:lnTo>
                    <a:lnTo>
                      <a:pt x="638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5"/>
              <p:cNvSpPr/>
              <p:nvPr/>
            </p:nvSpPr>
            <p:spPr>
              <a:xfrm>
                <a:off x="2605950" y="4534625"/>
                <a:ext cx="1219125" cy="460250"/>
              </a:xfrm>
              <a:custGeom>
                <a:rect b="b" l="l" r="r" t="t"/>
                <a:pathLst>
                  <a:path extrusionOk="0" h="18410" w="48765">
                    <a:moveTo>
                      <a:pt x="2139" y="0"/>
                    </a:moveTo>
                    <a:lnTo>
                      <a:pt x="856" y="1189"/>
                    </a:lnTo>
                    <a:lnTo>
                      <a:pt x="1" y="1189"/>
                    </a:lnTo>
                    <a:lnTo>
                      <a:pt x="1" y="1379"/>
                    </a:lnTo>
                    <a:lnTo>
                      <a:pt x="935" y="1379"/>
                    </a:lnTo>
                    <a:lnTo>
                      <a:pt x="2203" y="191"/>
                    </a:lnTo>
                    <a:lnTo>
                      <a:pt x="5609" y="191"/>
                    </a:lnTo>
                    <a:lnTo>
                      <a:pt x="6876" y="1300"/>
                    </a:lnTo>
                    <a:lnTo>
                      <a:pt x="6876" y="3248"/>
                    </a:lnTo>
                    <a:lnTo>
                      <a:pt x="9649" y="6052"/>
                    </a:lnTo>
                    <a:lnTo>
                      <a:pt x="9649" y="8318"/>
                    </a:lnTo>
                    <a:lnTo>
                      <a:pt x="12754" y="11486"/>
                    </a:lnTo>
                    <a:lnTo>
                      <a:pt x="30957" y="11486"/>
                    </a:lnTo>
                    <a:lnTo>
                      <a:pt x="37643" y="18410"/>
                    </a:lnTo>
                    <a:lnTo>
                      <a:pt x="45706" y="18410"/>
                    </a:lnTo>
                    <a:lnTo>
                      <a:pt x="48701" y="15526"/>
                    </a:lnTo>
                    <a:lnTo>
                      <a:pt x="48764" y="14053"/>
                    </a:lnTo>
                    <a:lnTo>
                      <a:pt x="48764" y="14053"/>
                    </a:lnTo>
                    <a:lnTo>
                      <a:pt x="45627" y="17221"/>
                    </a:lnTo>
                    <a:lnTo>
                      <a:pt x="37722" y="17221"/>
                    </a:lnTo>
                    <a:lnTo>
                      <a:pt x="31052" y="10488"/>
                    </a:lnTo>
                    <a:lnTo>
                      <a:pt x="13197" y="10488"/>
                    </a:lnTo>
                    <a:lnTo>
                      <a:pt x="12215" y="9459"/>
                    </a:lnTo>
                    <a:lnTo>
                      <a:pt x="12215" y="7526"/>
                    </a:lnTo>
                    <a:lnTo>
                      <a:pt x="12025" y="7526"/>
                    </a:lnTo>
                    <a:lnTo>
                      <a:pt x="12025" y="9538"/>
                    </a:lnTo>
                    <a:lnTo>
                      <a:pt x="13087" y="10694"/>
                    </a:lnTo>
                    <a:lnTo>
                      <a:pt x="30957" y="10694"/>
                    </a:lnTo>
                    <a:lnTo>
                      <a:pt x="37643" y="17427"/>
                    </a:lnTo>
                    <a:lnTo>
                      <a:pt x="45706" y="17427"/>
                    </a:lnTo>
                    <a:lnTo>
                      <a:pt x="48542" y="14544"/>
                    </a:lnTo>
                    <a:lnTo>
                      <a:pt x="48495" y="15415"/>
                    </a:lnTo>
                    <a:lnTo>
                      <a:pt x="45627" y="18219"/>
                    </a:lnTo>
                    <a:lnTo>
                      <a:pt x="37722" y="18219"/>
                    </a:lnTo>
                    <a:lnTo>
                      <a:pt x="31052" y="11280"/>
                    </a:lnTo>
                    <a:lnTo>
                      <a:pt x="12833" y="11280"/>
                    </a:lnTo>
                    <a:lnTo>
                      <a:pt x="9839" y="8239"/>
                    </a:lnTo>
                    <a:lnTo>
                      <a:pt x="9839" y="5973"/>
                    </a:lnTo>
                    <a:lnTo>
                      <a:pt x="7066" y="3169"/>
                    </a:lnTo>
                    <a:lnTo>
                      <a:pt x="7066" y="1220"/>
                    </a:lnTo>
                    <a:lnTo>
                      <a:pt x="5688"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5"/>
              <p:cNvSpPr/>
              <p:nvPr/>
            </p:nvSpPr>
            <p:spPr>
              <a:xfrm>
                <a:off x="2722000" y="4631650"/>
                <a:ext cx="1145050" cy="383025"/>
              </a:xfrm>
              <a:custGeom>
                <a:rect b="b" l="l" r="r" t="t"/>
                <a:pathLst>
                  <a:path extrusionOk="0" h="15321" w="45802">
                    <a:moveTo>
                      <a:pt x="127" y="1"/>
                    </a:moveTo>
                    <a:lnTo>
                      <a:pt x="0" y="128"/>
                    </a:lnTo>
                    <a:lnTo>
                      <a:pt x="3217" y="3296"/>
                    </a:lnTo>
                    <a:lnTo>
                      <a:pt x="3217" y="9792"/>
                    </a:lnTo>
                    <a:lnTo>
                      <a:pt x="4199" y="10774"/>
                    </a:lnTo>
                    <a:lnTo>
                      <a:pt x="8096" y="10774"/>
                    </a:lnTo>
                    <a:lnTo>
                      <a:pt x="10425" y="8397"/>
                    </a:lnTo>
                    <a:lnTo>
                      <a:pt x="25903" y="8397"/>
                    </a:lnTo>
                    <a:lnTo>
                      <a:pt x="32731" y="15321"/>
                    </a:lnTo>
                    <a:lnTo>
                      <a:pt x="43995" y="15321"/>
                    </a:lnTo>
                    <a:lnTo>
                      <a:pt x="45801" y="13515"/>
                    </a:lnTo>
                    <a:lnTo>
                      <a:pt x="45659" y="13388"/>
                    </a:lnTo>
                    <a:lnTo>
                      <a:pt x="43916" y="15131"/>
                    </a:lnTo>
                    <a:lnTo>
                      <a:pt x="32810" y="15131"/>
                    </a:lnTo>
                    <a:lnTo>
                      <a:pt x="25982" y="8192"/>
                    </a:lnTo>
                    <a:lnTo>
                      <a:pt x="10346" y="8192"/>
                    </a:lnTo>
                    <a:lnTo>
                      <a:pt x="8001" y="10568"/>
                    </a:lnTo>
                    <a:lnTo>
                      <a:pt x="4294" y="10568"/>
                    </a:lnTo>
                    <a:lnTo>
                      <a:pt x="3422" y="9712"/>
                    </a:lnTo>
                    <a:lnTo>
                      <a:pt x="3422" y="3201"/>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5"/>
              <p:cNvSpPr/>
              <p:nvPr/>
            </p:nvSpPr>
            <p:spPr>
              <a:xfrm>
                <a:off x="2660600" y="4648300"/>
                <a:ext cx="1412000" cy="386175"/>
              </a:xfrm>
              <a:custGeom>
                <a:rect b="b" l="l" r="r" t="t"/>
                <a:pathLst>
                  <a:path extrusionOk="0" h="15447" w="56480">
                    <a:moveTo>
                      <a:pt x="1" y="0"/>
                    </a:moveTo>
                    <a:lnTo>
                      <a:pt x="1" y="206"/>
                    </a:lnTo>
                    <a:lnTo>
                      <a:pt x="1633" y="206"/>
                    </a:lnTo>
                    <a:lnTo>
                      <a:pt x="4880" y="3470"/>
                    </a:lnTo>
                    <a:lnTo>
                      <a:pt x="4880" y="9965"/>
                    </a:lnTo>
                    <a:lnTo>
                      <a:pt x="5815" y="11090"/>
                    </a:lnTo>
                    <a:lnTo>
                      <a:pt x="11107" y="11090"/>
                    </a:lnTo>
                    <a:lnTo>
                      <a:pt x="13467" y="8714"/>
                    </a:lnTo>
                    <a:lnTo>
                      <a:pt x="27805" y="8714"/>
                    </a:lnTo>
                    <a:lnTo>
                      <a:pt x="34633" y="15447"/>
                    </a:lnTo>
                    <a:lnTo>
                      <a:pt x="56480" y="15447"/>
                    </a:lnTo>
                    <a:lnTo>
                      <a:pt x="56480" y="15257"/>
                    </a:lnTo>
                    <a:lnTo>
                      <a:pt x="34712" y="15257"/>
                    </a:lnTo>
                    <a:lnTo>
                      <a:pt x="27868" y="8524"/>
                    </a:lnTo>
                    <a:lnTo>
                      <a:pt x="13356" y="8524"/>
                    </a:lnTo>
                    <a:lnTo>
                      <a:pt x="11027" y="10900"/>
                    </a:lnTo>
                    <a:lnTo>
                      <a:pt x="5894" y="10900"/>
                    </a:lnTo>
                    <a:lnTo>
                      <a:pt x="5086" y="9886"/>
                    </a:lnTo>
                    <a:lnTo>
                      <a:pt x="5086" y="3391"/>
                    </a:lnTo>
                    <a:lnTo>
                      <a:pt x="174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5"/>
              <p:cNvSpPr/>
              <p:nvPr/>
            </p:nvSpPr>
            <p:spPr>
              <a:xfrm>
                <a:off x="2990525" y="4905725"/>
                <a:ext cx="533525" cy="192525"/>
              </a:xfrm>
              <a:custGeom>
                <a:rect b="b" l="l" r="r" t="t"/>
                <a:pathLst>
                  <a:path extrusionOk="0" h="7701" w="21341">
                    <a:moveTo>
                      <a:pt x="1300" y="1"/>
                    </a:moveTo>
                    <a:lnTo>
                      <a:pt x="1" y="1395"/>
                    </a:lnTo>
                    <a:lnTo>
                      <a:pt x="5498" y="1395"/>
                    </a:lnTo>
                    <a:lnTo>
                      <a:pt x="6686" y="2282"/>
                    </a:lnTo>
                    <a:lnTo>
                      <a:pt x="6797" y="2124"/>
                    </a:lnTo>
                    <a:lnTo>
                      <a:pt x="5546" y="1189"/>
                    </a:lnTo>
                    <a:lnTo>
                      <a:pt x="460" y="1189"/>
                    </a:lnTo>
                    <a:lnTo>
                      <a:pt x="1379" y="207"/>
                    </a:lnTo>
                    <a:lnTo>
                      <a:pt x="7653" y="207"/>
                    </a:lnTo>
                    <a:lnTo>
                      <a:pt x="9696" y="2187"/>
                    </a:lnTo>
                    <a:lnTo>
                      <a:pt x="11091" y="2187"/>
                    </a:lnTo>
                    <a:lnTo>
                      <a:pt x="12009" y="1395"/>
                    </a:lnTo>
                    <a:lnTo>
                      <a:pt x="14608" y="1395"/>
                    </a:lnTo>
                    <a:lnTo>
                      <a:pt x="21198" y="7700"/>
                    </a:lnTo>
                    <a:lnTo>
                      <a:pt x="21341" y="7574"/>
                    </a:lnTo>
                    <a:lnTo>
                      <a:pt x="14671" y="1189"/>
                    </a:lnTo>
                    <a:lnTo>
                      <a:pt x="11930" y="1189"/>
                    </a:lnTo>
                    <a:lnTo>
                      <a:pt x="11011" y="1981"/>
                    </a:lnTo>
                    <a:lnTo>
                      <a:pt x="9776" y="1981"/>
                    </a:lnTo>
                    <a:lnTo>
                      <a:pt x="773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5"/>
              <p:cNvSpPr/>
              <p:nvPr/>
            </p:nvSpPr>
            <p:spPr>
              <a:xfrm>
                <a:off x="3253125" y="4895825"/>
                <a:ext cx="692725" cy="168375"/>
              </a:xfrm>
              <a:custGeom>
                <a:rect b="b" l="l" r="r" t="t"/>
                <a:pathLst>
                  <a:path extrusionOk="0" h="6735" w="27709">
                    <a:moveTo>
                      <a:pt x="0" y="1"/>
                    </a:moveTo>
                    <a:lnTo>
                      <a:pt x="0" y="207"/>
                    </a:lnTo>
                    <a:lnTo>
                      <a:pt x="4056" y="207"/>
                    </a:lnTo>
                    <a:lnTo>
                      <a:pt x="10647" y="6734"/>
                    </a:lnTo>
                    <a:lnTo>
                      <a:pt x="27709" y="6734"/>
                    </a:lnTo>
                    <a:lnTo>
                      <a:pt x="27709" y="6544"/>
                    </a:lnTo>
                    <a:lnTo>
                      <a:pt x="10726" y="6544"/>
                    </a:lnTo>
                    <a:lnTo>
                      <a:pt x="413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5"/>
              <p:cNvSpPr/>
              <p:nvPr/>
            </p:nvSpPr>
            <p:spPr>
              <a:xfrm>
                <a:off x="2990125" y="4451850"/>
                <a:ext cx="46375" cy="46350"/>
              </a:xfrm>
              <a:custGeom>
                <a:rect b="b" l="l" r="r" t="t"/>
                <a:pathLst>
                  <a:path extrusionOk="0" h="1854" w="1855">
                    <a:moveTo>
                      <a:pt x="936" y="0"/>
                    </a:moveTo>
                    <a:cubicBezTo>
                      <a:pt x="413" y="0"/>
                      <a:pt x="1" y="412"/>
                      <a:pt x="1" y="919"/>
                    </a:cubicBezTo>
                    <a:cubicBezTo>
                      <a:pt x="1" y="1442"/>
                      <a:pt x="413" y="1854"/>
                      <a:pt x="936" y="1854"/>
                    </a:cubicBezTo>
                    <a:cubicBezTo>
                      <a:pt x="1443" y="1854"/>
                      <a:pt x="1854" y="1442"/>
                      <a:pt x="1854" y="919"/>
                    </a:cubicBezTo>
                    <a:cubicBezTo>
                      <a:pt x="1854"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5"/>
              <p:cNvSpPr/>
              <p:nvPr/>
            </p:nvSpPr>
            <p:spPr>
              <a:xfrm>
                <a:off x="2430900" y="4535825"/>
                <a:ext cx="46350" cy="46750"/>
              </a:xfrm>
              <a:custGeom>
                <a:rect b="b" l="l" r="r" t="t"/>
                <a:pathLst>
                  <a:path extrusionOk="0" h="1870" w="1854">
                    <a:moveTo>
                      <a:pt x="919" y="0"/>
                    </a:moveTo>
                    <a:cubicBezTo>
                      <a:pt x="412" y="0"/>
                      <a:pt x="0" y="428"/>
                      <a:pt x="0" y="935"/>
                    </a:cubicBezTo>
                    <a:cubicBezTo>
                      <a:pt x="0" y="1442"/>
                      <a:pt x="412" y="1869"/>
                      <a:pt x="919" y="1869"/>
                    </a:cubicBezTo>
                    <a:cubicBezTo>
                      <a:pt x="1442" y="1869"/>
                      <a:pt x="1854" y="1442"/>
                      <a:pt x="1854" y="935"/>
                    </a:cubicBezTo>
                    <a:cubicBezTo>
                      <a:pt x="1854" y="428"/>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5"/>
              <p:cNvSpPr/>
              <p:nvPr/>
            </p:nvSpPr>
            <p:spPr>
              <a:xfrm>
                <a:off x="3846425" y="4937025"/>
                <a:ext cx="46750" cy="46375"/>
              </a:xfrm>
              <a:custGeom>
                <a:rect b="b" l="l" r="r" t="t"/>
                <a:pathLst>
                  <a:path extrusionOk="0" h="1855" w="1870">
                    <a:moveTo>
                      <a:pt x="935" y="1"/>
                    </a:moveTo>
                    <a:cubicBezTo>
                      <a:pt x="428" y="1"/>
                      <a:pt x="1" y="412"/>
                      <a:pt x="1" y="919"/>
                    </a:cubicBezTo>
                    <a:cubicBezTo>
                      <a:pt x="1" y="1442"/>
                      <a:pt x="428"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5"/>
              <p:cNvSpPr/>
              <p:nvPr/>
            </p:nvSpPr>
            <p:spPr>
              <a:xfrm>
                <a:off x="3227775" y="4877625"/>
                <a:ext cx="46375" cy="46350"/>
              </a:xfrm>
              <a:custGeom>
                <a:rect b="b" l="l" r="r" t="t"/>
                <a:pathLst>
                  <a:path extrusionOk="0" h="1854" w="1855">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5"/>
              <p:cNvSpPr/>
              <p:nvPr/>
            </p:nvSpPr>
            <p:spPr>
              <a:xfrm>
                <a:off x="3514925" y="5089500"/>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5"/>
              <p:cNvSpPr/>
              <p:nvPr/>
            </p:nvSpPr>
            <p:spPr>
              <a:xfrm>
                <a:off x="2891125" y="4689475"/>
                <a:ext cx="46350" cy="46375"/>
              </a:xfrm>
              <a:custGeom>
                <a:rect b="b" l="l" r="r" t="t"/>
                <a:pathLst>
                  <a:path extrusionOk="0" h="1855" w="1854">
                    <a:moveTo>
                      <a:pt x="935" y="1"/>
                    </a:moveTo>
                    <a:cubicBezTo>
                      <a:pt x="412" y="1"/>
                      <a:pt x="0" y="413"/>
                      <a:pt x="0" y="920"/>
                    </a:cubicBezTo>
                    <a:cubicBezTo>
                      <a:pt x="0" y="1443"/>
                      <a:pt x="412" y="1855"/>
                      <a:pt x="935" y="1855"/>
                    </a:cubicBezTo>
                    <a:cubicBezTo>
                      <a:pt x="1442" y="1855"/>
                      <a:pt x="1854" y="1443"/>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5"/>
              <p:cNvSpPr/>
              <p:nvPr/>
            </p:nvSpPr>
            <p:spPr>
              <a:xfrm>
                <a:off x="2816650" y="4610275"/>
                <a:ext cx="46775" cy="46350"/>
              </a:xfrm>
              <a:custGeom>
                <a:rect b="b" l="l" r="r" t="t"/>
                <a:pathLst>
                  <a:path extrusionOk="0" h="1854" w="1871">
                    <a:moveTo>
                      <a:pt x="936" y="0"/>
                    </a:moveTo>
                    <a:cubicBezTo>
                      <a:pt x="429" y="0"/>
                      <a:pt x="1" y="412"/>
                      <a:pt x="1" y="919"/>
                    </a:cubicBezTo>
                    <a:cubicBezTo>
                      <a:pt x="1" y="1442"/>
                      <a:pt x="429" y="1854"/>
                      <a:pt x="936" y="1854"/>
                    </a:cubicBezTo>
                    <a:cubicBezTo>
                      <a:pt x="1458" y="1854"/>
                      <a:pt x="1870" y="1442"/>
                      <a:pt x="1870" y="919"/>
                    </a:cubicBezTo>
                    <a:cubicBezTo>
                      <a:pt x="1870" y="412"/>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5"/>
              <p:cNvSpPr/>
              <p:nvPr/>
            </p:nvSpPr>
            <p:spPr>
              <a:xfrm>
                <a:off x="2556850" y="4543350"/>
                <a:ext cx="51500" cy="51500"/>
              </a:xfrm>
              <a:custGeom>
                <a:rect b="b" l="l" r="r" t="t"/>
                <a:pathLst>
                  <a:path extrusionOk="0" h="2060" w="2060">
                    <a:moveTo>
                      <a:pt x="1030" y="190"/>
                    </a:moveTo>
                    <a:cubicBezTo>
                      <a:pt x="1489" y="190"/>
                      <a:pt x="1870" y="570"/>
                      <a:pt x="1870" y="1030"/>
                    </a:cubicBezTo>
                    <a:cubicBezTo>
                      <a:pt x="1870" y="1489"/>
                      <a:pt x="1489" y="1869"/>
                      <a:pt x="1030" y="1869"/>
                    </a:cubicBezTo>
                    <a:cubicBezTo>
                      <a:pt x="586" y="1869"/>
                      <a:pt x="222" y="1489"/>
                      <a:pt x="206" y="1030"/>
                    </a:cubicBezTo>
                    <a:cubicBezTo>
                      <a:pt x="206" y="570"/>
                      <a:pt x="586" y="190"/>
                      <a:pt x="1030" y="190"/>
                    </a:cubicBezTo>
                    <a:close/>
                    <a:moveTo>
                      <a:pt x="1030" y="0"/>
                    </a:moveTo>
                    <a:cubicBezTo>
                      <a:pt x="475" y="0"/>
                      <a:pt x="32" y="459"/>
                      <a:pt x="0" y="1030"/>
                    </a:cubicBezTo>
                    <a:cubicBezTo>
                      <a:pt x="0" y="1600"/>
                      <a:pt x="475" y="2060"/>
                      <a:pt x="1030" y="2060"/>
                    </a:cubicBezTo>
                    <a:cubicBezTo>
                      <a:pt x="1616" y="2060"/>
                      <a:pt x="2060" y="1584"/>
                      <a:pt x="2060" y="1030"/>
                    </a:cubicBezTo>
                    <a:cubicBezTo>
                      <a:pt x="2060" y="459"/>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5"/>
              <p:cNvSpPr/>
              <p:nvPr/>
            </p:nvSpPr>
            <p:spPr>
              <a:xfrm>
                <a:off x="2611500" y="4627700"/>
                <a:ext cx="51500" cy="51525"/>
              </a:xfrm>
              <a:custGeom>
                <a:rect b="b" l="l" r="r" t="t"/>
                <a:pathLst>
                  <a:path extrusionOk="0" h="2061" w="2060">
                    <a:moveTo>
                      <a:pt x="1030" y="191"/>
                    </a:moveTo>
                    <a:cubicBezTo>
                      <a:pt x="1474" y="191"/>
                      <a:pt x="1854" y="571"/>
                      <a:pt x="1854" y="1030"/>
                    </a:cubicBezTo>
                    <a:cubicBezTo>
                      <a:pt x="1854" y="1474"/>
                      <a:pt x="1490" y="1854"/>
                      <a:pt x="1030" y="1854"/>
                    </a:cubicBezTo>
                    <a:cubicBezTo>
                      <a:pt x="571" y="1854"/>
                      <a:pt x="222" y="1474"/>
                      <a:pt x="191" y="1030"/>
                    </a:cubicBezTo>
                    <a:cubicBezTo>
                      <a:pt x="191" y="571"/>
                      <a:pt x="571" y="191"/>
                      <a:pt x="1030" y="191"/>
                    </a:cubicBezTo>
                    <a:close/>
                    <a:moveTo>
                      <a:pt x="1030" y="0"/>
                    </a:moveTo>
                    <a:cubicBezTo>
                      <a:pt x="476" y="0"/>
                      <a:pt x="16" y="444"/>
                      <a:pt x="0" y="1030"/>
                    </a:cubicBezTo>
                    <a:cubicBezTo>
                      <a:pt x="0" y="1601"/>
                      <a:pt x="476" y="2060"/>
                      <a:pt x="1030" y="2060"/>
                    </a:cubicBezTo>
                    <a:cubicBezTo>
                      <a:pt x="1601" y="2060"/>
                      <a:pt x="2060" y="1585"/>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5"/>
              <p:cNvSpPr/>
              <p:nvPr/>
            </p:nvSpPr>
            <p:spPr>
              <a:xfrm>
                <a:off x="2685550" y="4588100"/>
                <a:ext cx="51525" cy="51500"/>
              </a:xfrm>
              <a:custGeom>
                <a:rect b="b" l="l" r="r" t="t"/>
                <a:pathLst>
                  <a:path extrusionOk="0" h="2060" w="2061">
                    <a:moveTo>
                      <a:pt x="1031" y="190"/>
                    </a:moveTo>
                    <a:cubicBezTo>
                      <a:pt x="1490" y="190"/>
                      <a:pt x="1870" y="571"/>
                      <a:pt x="1870" y="1030"/>
                    </a:cubicBezTo>
                    <a:cubicBezTo>
                      <a:pt x="1870" y="1474"/>
                      <a:pt x="1490" y="1854"/>
                      <a:pt x="1031" y="1854"/>
                    </a:cubicBezTo>
                    <a:cubicBezTo>
                      <a:pt x="587" y="1854"/>
                      <a:pt x="223" y="1474"/>
                      <a:pt x="207" y="1030"/>
                    </a:cubicBezTo>
                    <a:cubicBezTo>
                      <a:pt x="207" y="571"/>
                      <a:pt x="587" y="190"/>
                      <a:pt x="1031" y="190"/>
                    </a:cubicBezTo>
                    <a:close/>
                    <a:moveTo>
                      <a:pt x="1031" y="0"/>
                    </a:moveTo>
                    <a:cubicBezTo>
                      <a:pt x="476" y="0"/>
                      <a:pt x="33" y="444"/>
                      <a:pt x="1" y="1030"/>
                    </a:cubicBezTo>
                    <a:cubicBezTo>
                      <a:pt x="1" y="1600"/>
                      <a:pt x="476" y="2060"/>
                      <a:pt x="1031" y="2060"/>
                    </a:cubicBezTo>
                    <a:cubicBezTo>
                      <a:pt x="1601" y="2060"/>
                      <a:pt x="2061" y="1584"/>
                      <a:pt x="2061" y="1030"/>
                    </a:cubicBezTo>
                    <a:cubicBezTo>
                      <a:pt x="2061"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5"/>
              <p:cNvSpPr/>
              <p:nvPr/>
            </p:nvSpPr>
            <p:spPr>
              <a:xfrm>
                <a:off x="3150925" y="4949300"/>
                <a:ext cx="51525" cy="51525"/>
              </a:xfrm>
              <a:custGeom>
                <a:rect b="b" l="l" r="r" t="t"/>
                <a:pathLst>
                  <a:path extrusionOk="0" h="2061" w="2061">
                    <a:moveTo>
                      <a:pt x="1031" y="191"/>
                    </a:moveTo>
                    <a:cubicBezTo>
                      <a:pt x="1490" y="191"/>
                      <a:pt x="1870" y="571"/>
                      <a:pt x="1870" y="1030"/>
                    </a:cubicBezTo>
                    <a:cubicBezTo>
                      <a:pt x="1870" y="1490"/>
                      <a:pt x="1490" y="1870"/>
                      <a:pt x="1031" y="1870"/>
                    </a:cubicBezTo>
                    <a:cubicBezTo>
                      <a:pt x="587" y="1870"/>
                      <a:pt x="223" y="1490"/>
                      <a:pt x="207" y="1030"/>
                    </a:cubicBezTo>
                    <a:cubicBezTo>
                      <a:pt x="207" y="571"/>
                      <a:pt x="587" y="191"/>
                      <a:pt x="1031" y="191"/>
                    </a:cubicBezTo>
                    <a:close/>
                    <a:moveTo>
                      <a:pt x="1031" y="1"/>
                    </a:moveTo>
                    <a:cubicBezTo>
                      <a:pt x="476" y="1"/>
                      <a:pt x="33" y="460"/>
                      <a:pt x="1" y="1030"/>
                    </a:cubicBezTo>
                    <a:cubicBezTo>
                      <a:pt x="1" y="1601"/>
                      <a:pt x="476" y="2060"/>
                      <a:pt x="1031" y="2060"/>
                    </a:cubicBezTo>
                    <a:cubicBezTo>
                      <a:pt x="1617" y="2060"/>
                      <a:pt x="2061" y="1585"/>
                      <a:pt x="2061" y="1030"/>
                    </a:cubicBezTo>
                    <a:cubicBezTo>
                      <a:pt x="2061"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5"/>
              <p:cNvSpPr/>
              <p:nvPr/>
            </p:nvSpPr>
            <p:spPr>
              <a:xfrm>
                <a:off x="4069800" y="5006350"/>
                <a:ext cx="51525" cy="51500"/>
              </a:xfrm>
              <a:custGeom>
                <a:rect b="b" l="l" r="r" t="t"/>
                <a:pathLst>
                  <a:path extrusionOk="0" h="2060" w="2061">
                    <a:moveTo>
                      <a:pt x="1030" y="190"/>
                    </a:moveTo>
                    <a:cubicBezTo>
                      <a:pt x="1490" y="190"/>
                      <a:pt x="1870" y="570"/>
                      <a:pt x="1870" y="1030"/>
                    </a:cubicBezTo>
                    <a:cubicBezTo>
                      <a:pt x="1870" y="1489"/>
                      <a:pt x="1490" y="1854"/>
                      <a:pt x="1030" y="1854"/>
                    </a:cubicBezTo>
                    <a:cubicBezTo>
                      <a:pt x="587" y="1854"/>
                      <a:pt x="207" y="1489"/>
                      <a:pt x="207" y="1030"/>
                    </a:cubicBezTo>
                    <a:cubicBezTo>
                      <a:pt x="207" y="570"/>
                      <a:pt x="587" y="190"/>
                      <a:pt x="1030" y="190"/>
                    </a:cubicBezTo>
                    <a:close/>
                    <a:moveTo>
                      <a:pt x="1030" y="0"/>
                    </a:moveTo>
                    <a:cubicBezTo>
                      <a:pt x="460" y="0"/>
                      <a:pt x="1" y="459"/>
                      <a:pt x="1" y="1030"/>
                    </a:cubicBezTo>
                    <a:cubicBezTo>
                      <a:pt x="1" y="1600"/>
                      <a:pt x="460" y="2060"/>
                      <a:pt x="1030" y="2060"/>
                    </a:cubicBezTo>
                    <a:cubicBezTo>
                      <a:pt x="1617" y="2060"/>
                      <a:pt x="2060" y="1584"/>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5"/>
              <p:cNvSpPr/>
              <p:nvPr/>
            </p:nvSpPr>
            <p:spPr>
              <a:xfrm>
                <a:off x="3942675" y="5040800"/>
                <a:ext cx="51500" cy="51500"/>
              </a:xfrm>
              <a:custGeom>
                <a:rect b="b" l="l" r="r" t="t"/>
                <a:pathLst>
                  <a:path extrusionOk="0" h="2060" w="2060">
                    <a:moveTo>
                      <a:pt x="1030" y="175"/>
                    </a:moveTo>
                    <a:cubicBezTo>
                      <a:pt x="1489" y="175"/>
                      <a:pt x="1870" y="555"/>
                      <a:pt x="1870" y="1014"/>
                    </a:cubicBezTo>
                    <a:cubicBezTo>
                      <a:pt x="1870" y="1474"/>
                      <a:pt x="1489" y="1854"/>
                      <a:pt x="1030" y="1854"/>
                    </a:cubicBezTo>
                    <a:cubicBezTo>
                      <a:pt x="571" y="1854"/>
                      <a:pt x="222" y="1474"/>
                      <a:pt x="206" y="1014"/>
                    </a:cubicBezTo>
                    <a:cubicBezTo>
                      <a:pt x="206" y="555"/>
                      <a:pt x="571" y="175"/>
                      <a:pt x="1030" y="175"/>
                    </a:cubicBezTo>
                    <a:close/>
                    <a:moveTo>
                      <a:pt x="1030" y="0"/>
                    </a:moveTo>
                    <a:cubicBezTo>
                      <a:pt x="476" y="0"/>
                      <a:pt x="16" y="460"/>
                      <a:pt x="0" y="1030"/>
                    </a:cubicBezTo>
                    <a:cubicBezTo>
                      <a:pt x="0" y="1616"/>
                      <a:pt x="476" y="2060"/>
                      <a:pt x="1030" y="2060"/>
                    </a:cubicBezTo>
                    <a:cubicBezTo>
                      <a:pt x="1600" y="2060"/>
                      <a:pt x="2060" y="1585"/>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5"/>
              <p:cNvSpPr/>
              <p:nvPr/>
            </p:nvSpPr>
            <p:spPr>
              <a:xfrm>
                <a:off x="3877325" y="4843550"/>
                <a:ext cx="51500" cy="51525"/>
              </a:xfrm>
              <a:custGeom>
                <a:rect b="b" l="l" r="r" t="t"/>
                <a:pathLst>
                  <a:path extrusionOk="0" h="2061" w="2060">
                    <a:moveTo>
                      <a:pt x="1030" y="175"/>
                    </a:moveTo>
                    <a:cubicBezTo>
                      <a:pt x="1489" y="175"/>
                      <a:pt x="1870" y="555"/>
                      <a:pt x="1870" y="999"/>
                    </a:cubicBezTo>
                    <a:cubicBezTo>
                      <a:pt x="1870" y="1458"/>
                      <a:pt x="1489" y="1838"/>
                      <a:pt x="1030" y="1838"/>
                    </a:cubicBezTo>
                    <a:cubicBezTo>
                      <a:pt x="571" y="1838"/>
                      <a:pt x="222" y="1474"/>
                      <a:pt x="206" y="999"/>
                    </a:cubicBezTo>
                    <a:cubicBezTo>
                      <a:pt x="206" y="539"/>
                      <a:pt x="571" y="175"/>
                      <a:pt x="1030" y="175"/>
                    </a:cubicBezTo>
                    <a:close/>
                    <a:moveTo>
                      <a:pt x="1030" y="1"/>
                    </a:moveTo>
                    <a:cubicBezTo>
                      <a:pt x="476" y="1"/>
                      <a:pt x="16" y="444"/>
                      <a:pt x="0" y="1030"/>
                    </a:cubicBezTo>
                    <a:cubicBezTo>
                      <a:pt x="0" y="1601"/>
                      <a:pt x="460" y="2060"/>
                      <a:pt x="1030" y="2060"/>
                    </a:cubicBezTo>
                    <a:cubicBezTo>
                      <a:pt x="1600" y="2060"/>
                      <a:pt x="2060" y="1585"/>
                      <a:pt x="2060" y="1030"/>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5"/>
              <p:cNvSpPr/>
              <p:nvPr/>
            </p:nvSpPr>
            <p:spPr>
              <a:xfrm>
                <a:off x="2432875" y="4392825"/>
                <a:ext cx="869775" cy="445600"/>
              </a:xfrm>
              <a:custGeom>
                <a:rect b="b" l="l" r="r" t="t"/>
                <a:pathLst>
                  <a:path extrusionOk="0" h="17824" w="34791">
                    <a:moveTo>
                      <a:pt x="5355" y="1"/>
                    </a:moveTo>
                    <a:lnTo>
                      <a:pt x="2868" y="2583"/>
                    </a:lnTo>
                    <a:lnTo>
                      <a:pt x="0" y="2583"/>
                    </a:lnTo>
                    <a:lnTo>
                      <a:pt x="0" y="2773"/>
                    </a:lnTo>
                    <a:lnTo>
                      <a:pt x="2947" y="2773"/>
                    </a:lnTo>
                    <a:lnTo>
                      <a:pt x="5466" y="207"/>
                    </a:lnTo>
                    <a:lnTo>
                      <a:pt x="13419" y="207"/>
                    </a:lnTo>
                    <a:lnTo>
                      <a:pt x="20786" y="7526"/>
                    </a:lnTo>
                    <a:lnTo>
                      <a:pt x="26695" y="7526"/>
                    </a:lnTo>
                    <a:lnTo>
                      <a:pt x="27852" y="8714"/>
                    </a:lnTo>
                    <a:lnTo>
                      <a:pt x="31052" y="8714"/>
                    </a:lnTo>
                    <a:lnTo>
                      <a:pt x="32208" y="9966"/>
                    </a:lnTo>
                    <a:lnTo>
                      <a:pt x="32208" y="13911"/>
                    </a:lnTo>
                    <a:lnTo>
                      <a:pt x="34585" y="16366"/>
                    </a:lnTo>
                    <a:lnTo>
                      <a:pt x="34585" y="17824"/>
                    </a:lnTo>
                    <a:lnTo>
                      <a:pt x="34791" y="17824"/>
                    </a:lnTo>
                    <a:lnTo>
                      <a:pt x="34791" y="16287"/>
                    </a:lnTo>
                    <a:lnTo>
                      <a:pt x="32414" y="13831"/>
                    </a:lnTo>
                    <a:lnTo>
                      <a:pt x="32414" y="9887"/>
                    </a:lnTo>
                    <a:lnTo>
                      <a:pt x="31131" y="8524"/>
                    </a:lnTo>
                    <a:lnTo>
                      <a:pt x="27931" y="8524"/>
                    </a:lnTo>
                    <a:lnTo>
                      <a:pt x="26774" y="7336"/>
                    </a:lnTo>
                    <a:lnTo>
                      <a:pt x="20881" y="7336"/>
                    </a:lnTo>
                    <a:lnTo>
                      <a:pt x="13546" y="48"/>
                    </a:lnTo>
                    <a:lnTo>
                      <a:pt x="1349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5"/>
              <p:cNvSpPr/>
              <p:nvPr/>
            </p:nvSpPr>
            <p:spPr>
              <a:xfrm>
                <a:off x="3477700" y="4694250"/>
                <a:ext cx="359650" cy="139425"/>
              </a:xfrm>
              <a:custGeom>
                <a:rect b="b" l="l" r="r" t="t"/>
                <a:pathLst>
                  <a:path extrusionOk="0" h="5577" w="14386">
                    <a:moveTo>
                      <a:pt x="143" y="0"/>
                    </a:moveTo>
                    <a:lnTo>
                      <a:pt x="0" y="143"/>
                    </a:lnTo>
                    <a:lnTo>
                      <a:pt x="1315" y="1458"/>
                    </a:lnTo>
                    <a:lnTo>
                      <a:pt x="1315" y="3232"/>
                    </a:lnTo>
                    <a:lnTo>
                      <a:pt x="3010" y="4785"/>
                    </a:lnTo>
                    <a:lnTo>
                      <a:pt x="7034" y="4785"/>
                    </a:lnTo>
                    <a:lnTo>
                      <a:pt x="8001" y="5577"/>
                    </a:lnTo>
                    <a:lnTo>
                      <a:pt x="10488" y="5577"/>
                    </a:lnTo>
                    <a:lnTo>
                      <a:pt x="13023" y="3200"/>
                    </a:lnTo>
                    <a:lnTo>
                      <a:pt x="14385" y="3200"/>
                    </a:lnTo>
                    <a:lnTo>
                      <a:pt x="14385" y="2994"/>
                    </a:lnTo>
                    <a:lnTo>
                      <a:pt x="12943" y="2994"/>
                    </a:lnTo>
                    <a:lnTo>
                      <a:pt x="10409" y="5371"/>
                    </a:lnTo>
                    <a:lnTo>
                      <a:pt x="8064" y="5371"/>
                    </a:lnTo>
                    <a:lnTo>
                      <a:pt x="7113" y="4579"/>
                    </a:lnTo>
                    <a:lnTo>
                      <a:pt x="3089" y="4579"/>
                    </a:lnTo>
                    <a:lnTo>
                      <a:pt x="1505" y="3153"/>
                    </a:lnTo>
                    <a:lnTo>
                      <a:pt x="1505" y="1378"/>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5"/>
              <p:cNvSpPr/>
              <p:nvPr/>
            </p:nvSpPr>
            <p:spPr>
              <a:xfrm>
                <a:off x="2488325" y="4333425"/>
                <a:ext cx="1218700" cy="460650"/>
              </a:xfrm>
              <a:custGeom>
                <a:rect b="b" l="l" r="r" t="t"/>
                <a:pathLst>
                  <a:path extrusionOk="0" h="18426" w="48748">
                    <a:moveTo>
                      <a:pt x="3042" y="0"/>
                    </a:moveTo>
                    <a:lnTo>
                      <a:pt x="32" y="2900"/>
                    </a:lnTo>
                    <a:lnTo>
                      <a:pt x="0" y="4357"/>
                    </a:lnTo>
                    <a:lnTo>
                      <a:pt x="3121" y="1189"/>
                    </a:lnTo>
                    <a:lnTo>
                      <a:pt x="11011" y="1189"/>
                    </a:lnTo>
                    <a:lnTo>
                      <a:pt x="17697" y="7922"/>
                    </a:lnTo>
                    <a:lnTo>
                      <a:pt x="35551" y="7922"/>
                    </a:lnTo>
                    <a:lnTo>
                      <a:pt x="36533" y="8952"/>
                    </a:lnTo>
                    <a:lnTo>
                      <a:pt x="36533" y="10900"/>
                    </a:lnTo>
                    <a:lnTo>
                      <a:pt x="36723" y="10900"/>
                    </a:lnTo>
                    <a:lnTo>
                      <a:pt x="36723" y="8872"/>
                    </a:lnTo>
                    <a:lnTo>
                      <a:pt x="35646" y="7732"/>
                    </a:lnTo>
                    <a:lnTo>
                      <a:pt x="17776" y="7732"/>
                    </a:lnTo>
                    <a:lnTo>
                      <a:pt x="11090" y="999"/>
                    </a:lnTo>
                    <a:lnTo>
                      <a:pt x="3042" y="999"/>
                    </a:lnTo>
                    <a:lnTo>
                      <a:pt x="206" y="3866"/>
                    </a:lnTo>
                    <a:lnTo>
                      <a:pt x="206" y="3866"/>
                    </a:lnTo>
                    <a:lnTo>
                      <a:pt x="238" y="2995"/>
                    </a:lnTo>
                    <a:lnTo>
                      <a:pt x="3121" y="206"/>
                    </a:lnTo>
                    <a:lnTo>
                      <a:pt x="11011" y="206"/>
                    </a:lnTo>
                    <a:lnTo>
                      <a:pt x="17697" y="7130"/>
                    </a:lnTo>
                    <a:lnTo>
                      <a:pt x="35900" y="7130"/>
                    </a:lnTo>
                    <a:lnTo>
                      <a:pt x="38910" y="10187"/>
                    </a:lnTo>
                    <a:lnTo>
                      <a:pt x="38910" y="12437"/>
                    </a:lnTo>
                    <a:lnTo>
                      <a:pt x="41682" y="15257"/>
                    </a:lnTo>
                    <a:lnTo>
                      <a:pt x="41682" y="17190"/>
                    </a:lnTo>
                    <a:lnTo>
                      <a:pt x="43060" y="18425"/>
                    </a:lnTo>
                    <a:lnTo>
                      <a:pt x="46609" y="18425"/>
                    </a:lnTo>
                    <a:lnTo>
                      <a:pt x="47892" y="17237"/>
                    </a:lnTo>
                    <a:lnTo>
                      <a:pt x="48748" y="17237"/>
                    </a:lnTo>
                    <a:lnTo>
                      <a:pt x="48748" y="17031"/>
                    </a:lnTo>
                    <a:lnTo>
                      <a:pt x="47813" y="17031"/>
                    </a:lnTo>
                    <a:lnTo>
                      <a:pt x="46530" y="18219"/>
                    </a:lnTo>
                    <a:lnTo>
                      <a:pt x="43140" y="18219"/>
                    </a:lnTo>
                    <a:lnTo>
                      <a:pt x="41872" y="17110"/>
                    </a:lnTo>
                    <a:lnTo>
                      <a:pt x="41872" y="15178"/>
                    </a:lnTo>
                    <a:lnTo>
                      <a:pt x="39100" y="12358"/>
                    </a:lnTo>
                    <a:lnTo>
                      <a:pt x="39100" y="10108"/>
                    </a:lnTo>
                    <a:lnTo>
                      <a:pt x="35979" y="6939"/>
                    </a:lnTo>
                    <a:lnTo>
                      <a:pt x="17776" y="6939"/>
                    </a:lnTo>
                    <a:lnTo>
                      <a:pt x="1109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5"/>
              <p:cNvSpPr/>
              <p:nvPr/>
            </p:nvSpPr>
            <p:spPr>
              <a:xfrm>
                <a:off x="2445950" y="4313625"/>
                <a:ext cx="1144650" cy="383400"/>
              </a:xfrm>
              <a:custGeom>
                <a:rect b="b" l="l" r="r" t="t"/>
                <a:pathLst>
                  <a:path extrusionOk="0" h="15336" w="45786">
                    <a:moveTo>
                      <a:pt x="1806" y="0"/>
                    </a:moveTo>
                    <a:lnTo>
                      <a:pt x="0" y="1806"/>
                    </a:lnTo>
                    <a:lnTo>
                      <a:pt x="143" y="1949"/>
                    </a:lnTo>
                    <a:lnTo>
                      <a:pt x="1885" y="206"/>
                    </a:lnTo>
                    <a:lnTo>
                      <a:pt x="12975" y="206"/>
                    </a:lnTo>
                    <a:lnTo>
                      <a:pt x="19803" y="7129"/>
                    </a:lnTo>
                    <a:lnTo>
                      <a:pt x="35440" y="7129"/>
                    </a:lnTo>
                    <a:lnTo>
                      <a:pt x="37785" y="4753"/>
                    </a:lnTo>
                    <a:lnTo>
                      <a:pt x="41508" y="4753"/>
                    </a:lnTo>
                    <a:lnTo>
                      <a:pt x="42379" y="5609"/>
                    </a:lnTo>
                    <a:lnTo>
                      <a:pt x="42379" y="12120"/>
                    </a:lnTo>
                    <a:lnTo>
                      <a:pt x="45658" y="15336"/>
                    </a:lnTo>
                    <a:lnTo>
                      <a:pt x="45785" y="15193"/>
                    </a:lnTo>
                    <a:lnTo>
                      <a:pt x="42585" y="12025"/>
                    </a:lnTo>
                    <a:lnTo>
                      <a:pt x="42585" y="5529"/>
                    </a:lnTo>
                    <a:lnTo>
                      <a:pt x="41587" y="4563"/>
                    </a:lnTo>
                    <a:lnTo>
                      <a:pt x="37706" y="4563"/>
                    </a:lnTo>
                    <a:lnTo>
                      <a:pt x="35361" y="6939"/>
                    </a:lnTo>
                    <a:lnTo>
                      <a:pt x="19883" y="6939"/>
                    </a:lnTo>
                    <a:lnTo>
                      <a:pt x="1307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5"/>
              <p:cNvSpPr/>
              <p:nvPr/>
            </p:nvSpPr>
            <p:spPr>
              <a:xfrm>
                <a:off x="2240775" y="4293825"/>
                <a:ext cx="1412000" cy="386175"/>
              </a:xfrm>
              <a:custGeom>
                <a:rect b="b" l="l" r="r" t="t"/>
                <a:pathLst>
                  <a:path extrusionOk="0" h="15447" w="56480">
                    <a:moveTo>
                      <a:pt x="1" y="0"/>
                    </a:moveTo>
                    <a:lnTo>
                      <a:pt x="1" y="206"/>
                    </a:lnTo>
                    <a:lnTo>
                      <a:pt x="21753" y="206"/>
                    </a:lnTo>
                    <a:lnTo>
                      <a:pt x="28565" y="6939"/>
                    </a:lnTo>
                    <a:lnTo>
                      <a:pt x="43077" y="6939"/>
                    </a:lnTo>
                    <a:lnTo>
                      <a:pt x="45437" y="4563"/>
                    </a:lnTo>
                    <a:lnTo>
                      <a:pt x="50554" y="4563"/>
                    </a:lnTo>
                    <a:lnTo>
                      <a:pt x="51378" y="5545"/>
                    </a:lnTo>
                    <a:lnTo>
                      <a:pt x="51378" y="12056"/>
                    </a:lnTo>
                    <a:lnTo>
                      <a:pt x="54737" y="15447"/>
                    </a:lnTo>
                    <a:lnTo>
                      <a:pt x="56480" y="15447"/>
                    </a:lnTo>
                    <a:lnTo>
                      <a:pt x="56480" y="15257"/>
                    </a:lnTo>
                    <a:lnTo>
                      <a:pt x="54816" y="15257"/>
                    </a:lnTo>
                    <a:lnTo>
                      <a:pt x="51584" y="11977"/>
                    </a:lnTo>
                    <a:lnTo>
                      <a:pt x="51584" y="5482"/>
                    </a:lnTo>
                    <a:lnTo>
                      <a:pt x="50649" y="4357"/>
                    </a:lnTo>
                    <a:lnTo>
                      <a:pt x="45358" y="4357"/>
                    </a:lnTo>
                    <a:lnTo>
                      <a:pt x="43013" y="6733"/>
                    </a:lnTo>
                    <a:lnTo>
                      <a:pt x="28676" y="6733"/>
                    </a:lnTo>
                    <a:lnTo>
                      <a:pt x="2183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5"/>
              <p:cNvSpPr/>
              <p:nvPr/>
            </p:nvSpPr>
            <p:spPr>
              <a:xfrm>
                <a:off x="2789325" y="4230050"/>
                <a:ext cx="532725" cy="192525"/>
              </a:xfrm>
              <a:custGeom>
                <a:rect b="b" l="l" r="r" t="t"/>
                <a:pathLst>
                  <a:path extrusionOk="0" h="7701" w="21309">
                    <a:moveTo>
                      <a:pt x="127" y="1"/>
                    </a:moveTo>
                    <a:lnTo>
                      <a:pt x="1" y="143"/>
                    </a:lnTo>
                    <a:lnTo>
                      <a:pt x="6655" y="6512"/>
                    </a:lnTo>
                    <a:lnTo>
                      <a:pt x="9395" y="6512"/>
                    </a:lnTo>
                    <a:lnTo>
                      <a:pt x="10314" y="5720"/>
                    </a:lnTo>
                    <a:lnTo>
                      <a:pt x="11566" y="5720"/>
                    </a:lnTo>
                    <a:lnTo>
                      <a:pt x="13578" y="7700"/>
                    </a:lnTo>
                    <a:lnTo>
                      <a:pt x="20042" y="7700"/>
                    </a:lnTo>
                    <a:lnTo>
                      <a:pt x="21309" y="6322"/>
                    </a:lnTo>
                    <a:lnTo>
                      <a:pt x="15812" y="6322"/>
                    </a:lnTo>
                    <a:lnTo>
                      <a:pt x="14655" y="5419"/>
                    </a:lnTo>
                    <a:lnTo>
                      <a:pt x="14528" y="5577"/>
                    </a:lnTo>
                    <a:lnTo>
                      <a:pt x="15764" y="6512"/>
                    </a:lnTo>
                    <a:lnTo>
                      <a:pt x="20850" y="6512"/>
                    </a:lnTo>
                    <a:lnTo>
                      <a:pt x="19931" y="7510"/>
                    </a:lnTo>
                    <a:lnTo>
                      <a:pt x="13657" y="7510"/>
                    </a:lnTo>
                    <a:lnTo>
                      <a:pt x="11645" y="5530"/>
                    </a:lnTo>
                    <a:lnTo>
                      <a:pt x="10235" y="5530"/>
                    </a:lnTo>
                    <a:lnTo>
                      <a:pt x="9316" y="6322"/>
                    </a:lnTo>
                    <a:lnTo>
                      <a:pt x="6734" y="6322"/>
                    </a:lnTo>
                    <a:lnTo>
                      <a:pt x="12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5"/>
              <p:cNvSpPr/>
              <p:nvPr/>
            </p:nvSpPr>
            <p:spPr>
              <a:xfrm>
                <a:off x="2367525" y="4264100"/>
                <a:ext cx="692350" cy="168375"/>
              </a:xfrm>
              <a:custGeom>
                <a:rect b="b" l="l" r="r" t="t"/>
                <a:pathLst>
                  <a:path extrusionOk="0" h="6735" w="27694">
                    <a:moveTo>
                      <a:pt x="0" y="1"/>
                    </a:moveTo>
                    <a:lnTo>
                      <a:pt x="0" y="207"/>
                    </a:lnTo>
                    <a:lnTo>
                      <a:pt x="16968" y="207"/>
                    </a:lnTo>
                    <a:lnTo>
                      <a:pt x="23558" y="6734"/>
                    </a:lnTo>
                    <a:lnTo>
                      <a:pt x="27693" y="6734"/>
                    </a:lnTo>
                    <a:lnTo>
                      <a:pt x="27693" y="6544"/>
                    </a:lnTo>
                    <a:lnTo>
                      <a:pt x="23638" y="6544"/>
                    </a:lnTo>
                    <a:lnTo>
                      <a:pt x="170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5"/>
              <p:cNvSpPr/>
              <p:nvPr/>
            </p:nvSpPr>
            <p:spPr>
              <a:xfrm>
                <a:off x="3275700" y="4830100"/>
                <a:ext cx="46750" cy="46350"/>
              </a:xfrm>
              <a:custGeom>
                <a:rect b="b" l="l" r="r" t="t"/>
                <a:pathLst>
                  <a:path extrusionOk="0" h="1854" w="1870">
                    <a:moveTo>
                      <a:pt x="935" y="0"/>
                    </a:moveTo>
                    <a:cubicBezTo>
                      <a:pt x="428" y="0"/>
                      <a:pt x="0" y="412"/>
                      <a:pt x="0" y="935"/>
                    </a:cubicBezTo>
                    <a:cubicBezTo>
                      <a:pt x="0" y="1442"/>
                      <a:pt x="428"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5"/>
              <p:cNvSpPr/>
              <p:nvPr/>
            </p:nvSpPr>
            <p:spPr>
              <a:xfrm>
                <a:off x="3835325" y="4745725"/>
                <a:ext cx="46375" cy="46750"/>
              </a:xfrm>
              <a:custGeom>
                <a:rect b="b" l="l" r="r" t="t"/>
                <a:pathLst>
                  <a:path extrusionOk="0" h="1870" w="1855">
                    <a:moveTo>
                      <a:pt x="936" y="1"/>
                    </a:moveTo>
                    <a:cubicBezTo>
                      <a:pt x="413" y="1"/>
                      <a:pt x="1" y="428"/>
                      <a:pt x="1" y="935"/>
                    </a:cubicBezTo>
                    <a:cubicBezTo>
                      <a:pt x="1" y="1442"/>
                      <a:pt x="413" y="1870"/>
                      <a:pt x="936" y="1870"/>
                    </a:cubicBezTo>
                    <a:cubicBezTo>
                      <a:pt x="1443" y="1870"/>
                      <a:pt x="1855" y="1442"/>
                      <a:pt x="1855" y="935"/>
                    </a:cubicBezTo>
                    <a:cubicBezTo>
                      <a:pt x="1855" y="428"/>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5"/>
              <p:cNvSpPr/>
              <p:nvPr/>
            </p:nvSpPr>
            <p:spPr>
              <a:xfrm>
                <a:off x="2419400" y="4344900"/>
                <a:ext cx="46375" cy="46375"/>
              </a:xfrm>
              <a:custGeom>
                <a:rect b="b" l="l" r="r" t="t"/>
                <a:pathLst>
                  <a:path extrusionOk="0" h="1855" w="1855">
                    <a:moveTo>
                      <a:pt x="920" y="1"/>
                    </a:moveTo>
                    <a:cubicBezTo>
                      <a:pt x="413" y="1"/>
                      <a:pt x="1" y="413"/>
                      <a:pt x="1" y="936"/>
                    </a:cubicBezTo>
                    <a:cubicBezTo>
                      <a:pt x="1" y="1443"/>
                      <a:pt x="413" y="1854"/>
                      <a:pt x="920" y="1854"/>
                    </a:cubicBezTo>
                    <a:cubicBezTo>
                      <a:pt x="1442" y="1854"/>
                      <a:pt x="1854" y="1443"/>
                      <a:pt x="1854" y="936"/>
                    </a:cubicBezTo>
                    <a:cubicBezTo>
                      <a:pt x="1854" y="413"/>
                      <a:pt x="1442" y="1"/>
                      <a:pt x="92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5"/>
              <p:cNvSpPr/>
              <p:nvPr/>
            </p:nvSpPr>
            <p:spPr>
              <a:xfrm>
                <a:off x="3038050" y="4404325"/>
                <a:ext cx="46775" cy="46350"/>
              </a:xfrm>
              <a:custGeom>
                <a:rect b="b" l="l" r="r" t="t"/>
                <a:pathLst>
                  <a:path extrusionOk="0" h="1854" w="1871">
                    <a:moveTo>
                      <a:pt x="936" y="0"/>
                    </a:moveTo>
                    <a:cubicBezTo>
                      <a:pt x="429" y="0"/>
                      <a:pt x="1" y="412"/>
                      <a:pt x="1" y="935"/>
                    </a:cubicBezTo>
                    <a:cubicBezTo>
                      <a:pt x="1" y="1442"/>
                      <a:pt x="429" y="1854"/>
                      <a:pt x="936" y="1854"/>
                    </a:cubicBezTo>
                    <a:cubicBezTo>
                      <a:pt x="1443" y="1854"/>
                      <a:pt x="1870" y="1442"/>
                      <a:pt x="1870" y="935"/>
                    </a:cubicBezTo>
                    <a:cubicBezTo>
                      <a:pt x="1870" y="412"/>
                      <a:pt x="1443"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5"/>
              <p:cNvSpPr/>
              <p:nvPr/>
            </p:nvSpPr>
            <p:spPr>
              <a:xfrm>
                <a:off x="2750925" y="4192425"/>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5"/>
              <p:cNvSpPr/>
              <p:nvPr/>
            </p:nvSpPr>
            <p:spPr>
              <a:xfrm>
                <a:off x="3374725" y="4592450"/>
                <a:ext cx="46750" cy="46375"/>
              </a:xfrm>
              <a:custGeom>
                <a:rect b="b" l="l" r="r" t="t"/>
                <a:pathLst>
                  <a:path extrusionOk="0" h="1855" w="1870">
                    <a:moveTo>
                      <a:pt x="935" y="0"/>
                    </a:moveTo>
                    <a:cubicBezTo>
                      <a:pt x="428" y="0"/>
                      <a:pt x="0" y="412"/>
                      <a:pt x="0" y="935"/>
                    </a:cubicBezTo>
                    <a:cubicBezTo>
                      <a:pt x="0" y="1442"/>
                      <a:pt x="428" y="1854"/>
                      <a:pt x="935" y="1854"/>
                    </a:cubicBezTo>
                    <a:cubicBezTo>
                      <a:pt x="1442" y="1854"/>
                      <a:pt x="1869" y="1442"/>
                      <a:pt x="1869" y="935"/>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5"/>
              <p:cNvSpPr/>
              <p:nvPr/>
            </p:nvSpPr>
            <p:spPr>
              <a:xfrm>
                <a:off x="3449175" y="4671675"/>
                <a:ext cx="46375" cy="46350"/>
              </a:xfrm>
              <a:custGeom>
                <a:rect b="b" l="l" r="r" t="t"/>
                <a:pathLst>
                  <a:path extrusionOk="0" h="1854" w="1855">
                    <a:moveTo>
                      <a:pt x="935" y="0"/>
                    </a:moveTo>
                    <a:cubicBezTo>
                      <a:pt x="412" y="0"/>
                      <a:pt x="0" y="412"/>
                      <a:pt x="0" y="935"/>
                    </a:cubicBezTo>
                    <a:cubicBezTo>
                      <a:pt x="0" y="1442"/>
                      <a:pt x="412" y="1854"/>
                      <a:pt x="935" y="1854"/>
                    </a:cubicBezTo>
                    <a:cubicBezTo>
                      <a:pt x="1442" y="1854"/>
                      <a:pt x="1854" y="1442"/>
                      <a:pt x="1854" y="935"/>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5"/>
              <p:cNvSpPr/>
              <p:nvPr/>
            </p:nvSpPr>
            <p:spPr>
              <a:xfrm>
                <a:off x="3704250" y="4733450"/>
                <a:ext cx="51500" cy="51500"/>
              </a:xfrm>
              <a:custGeom>
                <a:rect b="b" l="l" r="r" t="t"/>
                <a:pathLst>
                  <a:path extrusionOk="0" h="2060" w="2060">
                    <a:moveTo>
                      <a:pt x="1030" y="206"/>
                    </a:moveTo>
                    <a:cubicBezTo>
                      <a:pt x="1473" y="206"/>
                      <a:pt x="1854" y="571"/>
                      <a:pt x="1854" y="1030"/>
                    </a:cubicBezTo>
                    <a:cubicBezTo>
                      <a:pt x="1854" y="1490"/>
                      <a:pt x="1473" y="1870"/>
                      <a:pt x="1030" y="1870"/>
                    </a:cubicBezTo>
                    <a:cubicBezTo>
                      <a:pt x="570" y="1870"/>
                      <a:pt x="190" y="1490"/>
                      <a:pt x="190" y="1030"/>
                    </a:cubicBezTo>
                    <a:cubicBezTo>
                      <a:pt x="190" y="571"/>
                      <a:pt x="570" y="206"/>
                      <a:pt x="1030" y="206"/>
                    </a:cubicBezTo>
                    <a:close/>
                    <a:moveTo>
                      <a:pt x="1030" y="0"/>
                    </a:moveTo>
                    <a:cubicBezTo>
                      <a:pt x="444" y="0"/>
                      <a:pt x="0" y="476"/>
                      <a:pt x="0" y="1030"/>
                    </a:cubicBezTo>
                    <a:cubicBezTo>
                      <a:pt x="0" y="1601"/>
                      <a:pt x="475" y="2060"/>
                      <a:pt x="1030" y="2060"/>
                    </a:cubicBezTo>
                    <a:cubicBezTo>
                      <a:pt x="1600" y="2060"/>
                      <a:pt x="2060" y="1585"/>
                      <a:pt x="2060" y="1030"/>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5"/>
              <p:cNvSpPr/>
              <p:nvPr/>
            </p:nvSpPr>
            <p:spPr>
              <a:xfrm>
                <a:off x="3649575" y="4649075"/>
                <a:ext cx="51525" cy="51925"/>
              </a:xfrm>
              <a:custGeom>
                <a:rect b="b" l="l" r="r" t="t"/>
                <a:pathLst>
                  <a:path extrusionOk="0" h="2077" w="2061">
                    <a:moveTo>
                      <a:pt x="1031" y="207"/>
                    </a:moveTo>
                    <a:cubicBezTo>
                      <a:pt x="1490" y="207"/>
                      <a:pt x="1870" y="587"/>
                      <a:pt x="1870" y="1047"/>
                    </a:cubicBezTo>
                    <a:cubicBezTo>
                      <a:pt x="1870" y="1490"/>
                      <a:pt x="1490" y="1870"/>
                      <a:pt x="1031" y="1870"/>
                    </a:cubicBezTo>
                    <a:cubicBezTo>
                      <a:pt x="571" y="1870"/>
                      <a:pt x="207" y="1490"/>
                      <a:pt x="207" y="1047"/>
                    </a:cubicBezTo>
                    <a:cubicBezTo>
                      <a:pt x="207" y="587"/>
                      <a:pt x="571" y="207"/>
                      <a:pt x="1031" y="207"/>
                    </a:cubicBezTo>
                    <a:close/>
                    <a:moveTo>
                      <a:pt x="1031" y="1"/>
                    </a:moveTo>
                    <a:cubicBezTo>
                      <a:pt x="460" y="1"/>
                      <a:pt x="1" y="492"/>
                      <a:pt x="1" y="1047"/>
                    </a:cubicBezTo>
                    <a:cubicBezTo>
                      <a:pt x="1" y="1617"/>
                      <a:pt x="476" y="2076"/>
                      <a:pt x="1031" y="2076"/>
                    </a:cubicBezTo>
                    <a:cubicBezTo>
                      <a:pt x="1601" y="2076"/>
                      <a:pt x="2060" y="1601"/>
                      <a:pt x="2060" y="1047"/>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5"/>
              <p:cNvSpPr/>
              <p:nvPr/>
            </p:nvSpPr>
            <p:spPr>
              <a:xfrm>
                <a:off x="3575525" y="4688700"/>
                <a:ext cx="51500" cy="51900"/>
              </a:xfrm>
              <a:custGeom>
                <a:rect b="b" l="l" r="r" t="t"/>
                <a:pathLst>
                  <a:path extrusionOk="0" h="2076" w="2060">
                    <a:moveTo>
                      <a:pt x="1030" y="206"/>
                    </a:moveTo>
                    <a:cubicBezTo>
                      <a:pt x="1474" y="206"/>
                      <a:pt x="1854" y="586"/>
                      <a:pt x="1854" y="1046"/>
                    </a:cubicBezTo>
                    <a:cubicBezTo>
                      <a:pt x="1854" y="1489"/>
                      <a:pt x="1474" y="1870"/>
                      <a:pt x="1030" y="1870"/>
                    </a:cubicBezTo>
                    <a:cubicBezTo>
                      <a:pt x="571" y="1870"/>
                      <a:pt x="190" y="1489"/>
                      <a:pt x="190" y="1046"/>
                    </a:cubicBezTo>
                    <a:cubicBezTo>
                      <a:pt x="190" y="586"/>
                      <a:pt x="571" y="206"/>
                      <a:pt x="1030" y="206"/>
                    </a:cubicBezTo>
                    <a:close/>
                    <a:moveTo>
                      <a:pt x="1030" y="0"/>
                    </a:moveTo>
                    <a:cubicBezTo>
                      <a:pt x="444" y="0"/>
                      <a:pt x="0" y="491"/>
                      <a:pt x="0" y="1046"/>
                    </a:cubicBezTo>
                    <a:cubicBezTo>
                      <a:pt x="0" y="1616"/>
                      <a:pt x="475" y="2076"/>
                      <a:pt x="1030" y="2076"/>
                    </a:cubicBezTo>
                    <a:cubicBezTo>
                      <a:pt x="1600" y="2076"/>
                      <a:pt x="2060" y="1600"/>
                      <a:pt x="2060" y="1046"/>
                    </a:cubicBezTo>
                    <a:cubicBezTo>
                      <a:pt x="2060"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5"/>
              <p:cNvSpPr/>
              <p:nvPr/>
            </p:nvSpPr>
            <p:spPr>
              <a:xfrm>
                <a:off x="3110150" y="4327475"/>
                <a:ext cx="51500" cy="51525"/>
              </a:xfrm>
              <a:custGeom>
                <a:rect b="b" l="l" r="r" t="t"/>
                <a:pathLst>
                  <a:path extrusionOk="0" h="2061" w="2060">
                    <a:moveTo>
                      <a:pt x="1030" y="207"/>
                    </a:moveTo>
                    <a:cubicBezTo>
                      <a:pt x="1474" y="207"/>
                      <a:pt x="1854" y="571"/>
                      <a:pt x="1854" y="1031"/>
                    </a:cubicBezTo>
                    <a:cubicBezTo>
                      <a:pt x="1854" y="1490"/>
                      <a:pt x="1474" y="1870"/>
                      <a:pt x="1030" y="1870"/>
                    </a:cubicBezTo>
                    <a:cubicBezTo>
                      <a:pt x="571" y="1870"/>
                      <a:pt x="190" y="1490"/>
                      <a:pt x="190" y="1031"/>
                    </a:cubicBezTo>
                    <a:cubicBezTo>
                      <a:pt x="190" y="571"/>
                      <a:pt x="571" y="207"/>
                      <a:pt x="1030" y="207"/>
                    </a:cubicBezTo>
                    <a:close/>
                    <a:moveTo>
                      <a:pt x="1030" y="1"/>
                    </a:moveTo>
                    <a:cubicBezTo>
                      <a:pt x="444" y="1"/>
                      <a:pt x="0" y="476"/>
                      <a:pt x="0" y="1031"/>
                    </a:cubicBezTo>
                    <a:cubicBezTo>
                      <a:pt x="0" y="1601"/>
                      <a:pt x="475" y="2060"/>
                      <a:pt x="1030" y="2060"/>
                    </a:cubicBezTo>
                    <a:cubicBezTo>
                      <a:pt x="1600" y="2060"/>
                      <a:pt x="2060" y="1585"/>
                      <a:pt x="2060" y="1031"/>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5"/>
              <p:cNvSpPr/>
              <p:nvPr/>
            </p:nvSpPr>
            <p:spPr>
              <a:xfrm>
                <a:off x="2191675" y="4270450"/>
                <a:ext cx="51500" cy="51500"/>
              </a:xfrm>
              <a:custGeom>
                <a:rect b="b" l="l" r="r" t="t"/>
                <a:pathLst>
                  <a:path extrusionOk="0" h="2060" w="2060">
                    <a:moveTo>
                      <a:pt x="1030" y="206"/>
                    </a:moveTo>
                    <a:cubicBezTo>
                      <a:pt x="1490" y="206"/>
                      <a:pt x="1854" y="587"/>
                      <a:pt x="1854" y="1030"/>
                    </a:cubicBezTo>
                    <a:cubicBezTo>
                      <a:pt x="1854" y="1490"/>
                      <a:pt x="1490" y="1870"/>
                      <a:pt x="1030" y="1870"/>
                    </a:cubicBezTo>
                    <a:cubicBezTo>
                      <a:pt x="571" y="1870"/>
                      <a:pt x="190" y="1490"/>
                      <a:pt x="190" y="1030"/>
                    </a:cubicBezTo>
                    <a:cubicBezTo>
                      <a:pt x="190" y="587"/>
                      <a:pt x="571" y="206"/>
                      <a:pt x="1030" y="206"/>
                    </a:cubicBezTo>
                    <a:close/>
                    <a:moveTo>
                      <a:pt x="1030" y="0"/>
                    </a:moveTo>
                    <a:cubicBezTo>
                      <a:pt x="444" y="0"/>
                      <a:pt x="0" y="476"/>
                      <a:pt x="0" y="1030"/>
                    </a:cubicBezTo>
                    <a:cubicBezTo>
                      <a:pt x="0" y="1616"/>
                      <a:pt x="476" y="2060"/>
                      <a:pt x="1030" y="2060"/>
                    </a:cubicBezTo>
                    <a:cubicBezTo>
                      <a:pt x="1585" y="2060"/>
                      <a:pt x="2060" y="1616"/>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5"/>
              <p:cNvSpPr/>
              <p:nvPr/>
            </p:nvSpPr>
            <p:spPr>
              <a:xfrm>
                <a:off x="2318400" y="4236000"/>
                <a:ext cx="51525" cy="51500"/>
              </a:xfrm>
              <a:custGeom>
                <a:rect b="b" l="l" r="r" t="t"/>
                <a:pathLst>
                  <a:path extrusionOk="0" h="2060" w="2061">
                    <a:moveTo>
                      <a:pt x="1031" y="222"/>
                    </a:moveTo>
                    <a:cubicBezTo>
                      <a:pt x="1490" y="222"/>
                      <a:pt x="1855" y="586"/>
                      <a:pt x="1855" y="1046"/>
                    </a:cubicBezTo>
                    <a:cubicBezTo>
                      <a:pt x="1855" y="1505"/>
                      <a:pt x="1490" y="1885"/>
                      <a:pt x="1031" y="1885"/>
                    </a:cubicBezTo>
                    <a:cubicBezTo>
                      <a:pt x="571" y="1885"/>
                      <a:pt x="191" y="1505"/>
                      <a:pt x="191" y="1046"/>
                    </a:cubicBezTo>
                    <a:cubicBezTo>
                      <a:pt x="191" y="586"/>
                      <a:pt x="571" y="222"/>
                      <a:pt x="1031" y="222"/>
                    </a:cubicBezTo>
                    <a:close/>
                    <a:moveTo>
                      <a:pt x="1031" y="0"/>
                    </a:moveTo>
                    <a:cubicBezTo>
                      <a:pt x="460" y="0"/>
                      <a:pt x="1" y="475"/>
                      <a:pt x="1" y="1030"/>
                    </a:cubicBezTo>
                    <a:cubicBezTo>
                      <a:pt x="1" y="1600"/>
                      <a:pt x="476" y="2060"/>
                      <a:pt x="1031" y="2060"/>
                    </a:cubicBezTo>
                    <a:cubicBezTo>
                      <a:pt x="1601" y="2060"/>
                      <a:pt x="2060" y="1600"/>
                      <a:pt x="2060" y="1030"/>
                    </a:cubicBezTo>
                    <a:cubicBezTo>
                      <a:pt x="2060" y="444"/>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5"/>
              <p:cNvSpPr/>
              <p:nvPr/>
            </p:nvSpPr>
            <p:spPr>
              <a:xfrm>
                <a:off x="2383750" y="4433225"/>
                <a:ext cx="51525" cy="51925"/>
              </a:xfrm>
              <a:custGeom>
                <a:rect b="b" l="l" r="r" t="t"/>
                <a:pathLst>
                  <a:path extrusionOk="0" h="2077" w="2061">
                    <a:moveTo>
                      <a:pt x="1031" y="223"/>
                    </a:moveTo>
                    <a:cubicBezTo>
                      <a:pt x="1490" y="223"/>
                      <a:pt x="1855" y="587"/>
                      <a:pt x="1855" y="1062"/>
                    </a:cubicBezTo>
                    <a:cubicBezTo>
                      <a:pt x="1855" y="1522"/>
                      <a:pt x="1490" y="1886"/>
                      <a:pt x="1031" y="1886"/>
                    </a:cubicBezTo>
                    <a:cubicBezTo>
                      <a:pt x="571" y="1886"/>
                      <a:pt x="191" y="1522"/>
                      <a:pt x="191" y="1062"/>
                    </a:cubicBezTo>
                    <a:cubicBezTo>
                      <a:pt x="191" y="603"/>
                      <a:pt x="571" y="223"/>
                      <a:pt x="1031" y="223"/>
                    </a:cubicBezTo>
                    <a:close/>
                    <a:moveTo>
                      <a:pt x="1031" y="1"/>
                    </a:moveTo>
                    <a:cubicBezTo>
                      <a:pt x="460" y="1"/>
                      <a:pt x="1" y="492"/>
                      <a:pt x="1" y="1031"/>
                    </a:cubicBezTo>
                    <a:cubicBezTo>
                      <a:pt x="1" y="1617"/>
                      <a:pt x="476" y="2076"/>
                      <a:pt x="1031" y="2076"/>
                    </a:cubicBezTo>
                    <a:cubicBezTo>
                      <a:pt x="1601" y="2076"/>
                      <a:pt x="2060" y="1617"/>
                      <a:pt x="2060" y="1031"/>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10" name="Google Shape;210;p5"/>
            <p:cNvPicPr preferRelativeResize="0"/>
            <p:nvPr/>
          </p:nvPicPr>
          <p:blipFill>
            <a:blip r:embed="rId3">
              <a:alphaModFix amt="40000"/>
            </a:blip>
            <a:stretch>
              <a:fillRect/>
            </a:stretch>
          </p:blipFill>
          <p:spPr>
            <a:xfrm>
              <a:off x="7678750" y="4166550"/>
              <a:ext cx="1177350" cy="1177350"/>
            </a:xfrm>
            <a:prstGeom prst="rect">
              <a:avLst/>
            </a:prstGeom>
            <a:noFill/>
            <a:ln>
              <a:noFill/>
            </a:ln>
          </p:spPr>
        </p:pic>
        <p:pic>
          <p:nvPicPr>
            <p:cNvPr id="211" name="Google Shape;211;p5"/>
            <p:cNvPicPr preferRelativeResize="0"/>
            <p:nvPr/>
          </p:nvPicPr>
          <p:blipFill>
            <a:blip r:embed="rId3">
              <a:alphaModFix amt="40000"/>
            </a:blip>
            <a:stretch>
              <a:fillRect/>
            </a:stretch>
          </p:blipFill>
          <p:spPr>
            <a:xfrm>
              <a:off x="8194800" y="3705625"/>
              <a:ext cx="1177350" cy="1177350"/>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2" name="Shape 212"/>
        <p:cNvGrpSpPr/>
        <p:nvPr/>
      </p:nvGrpSpPr>
      <p:grpSpPr>
        <a:xfrm>
          <a:off x="0" y="0"/>
          <a:ext cx="0" cy="0"/>
          <a:chOff x="0" y="0"/>
          <a:chExt cx="0" cy="0"/>
        </a:xfrm>
      </p:grpSpPr>
      <p:pic>
        <p:nvPicPr>
          <p:cNvPr id="213" name="Google Shape;213;p6"/>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214" name="Google Shape;214;p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grpSp>
        <p:nvGrpSpPr>
          <p:cNvPr id="215" name="Google Shape;215;p6"/>
          <p:cNvGrpSpPr/>
          <p:nvPr/>
        </p:nvGrpSpPr>
        <p:grpSpPr>
          <a:xfrm>
            <a:off x="7990275" y="3274400"/>
            <a:ext cx="3920587" cy="1824125"/>
            <a:chOff x="7423500" y="3586650"/>
            <a:chExt cx="3920587" cy="1824125"/>
          </a:xfrm>
        </p:grpSpPr>
        <p:grpSp>
          <p:nvGrpSpPr>
            <p:cNvPr id="216" name="Google Shape;216;p6"/>
            <p:cNvGrpSpPr/>
            <p:nvPr/>
          </p:nvGrpSpPr>
          <p:grpSpPr>
            <a:xfrm>
              <a:off x="7802532" y="3702559"/>
              <a:ext cx="3541556" cy="1323917"/>
              <a:chOff x="2133050" y="2071900"/>
              <a:chExt cx="2132825" cy="797300"/>
            </a:xfrm>
          </p:grpSpPr>
          <p:sp>
            <p:nvSpPr>
              <p:cNvPr id="217" name="Google Shape;217;p6"/>
              <p:cNvSpPr/>
              <p:nvPr/>
            </p:nvSpPr>
            <p:spPr>
              <a:xfrm>
                <a:off x="2270875" y="2219625"/>
                <a:ext cx="747000" cy="267375"/>
              </a:xfrm>
              <a:custGeom>
                <a:rect b="b" l="l" r="r" t="t"/>
                <a:pathLst>
                  <a:path extrusionOk="0" h="10695" w="29880">
                    <a:moveTo>
                      <a:pt x="20359" y="1"/>
                    </a:moveTo>
                    <a:lnTo>
                      <a:pt x="17111" y="3359"/>
                    </a:lnTo>
                    <a:lnTo>
                      <a:pt x="5799" y="3359"/>
                    </a:lnTo>
                    <a:lnTo>
                      <a:pt x="1" y="9126"/>
                    </a:lnTo>
                    <a:lnTo>
                      <a:pt x="1" y="10694"/>
                    </a:lnTo>
                    <a:lnTo>
                      <a:pt x="191" y="10694"/>
                    </a:lnTo>
                    <a:lnTo>
                      <a:pt x="191" y="9205"/>
                    </a:lnTo>
                    <a:lnTo>
                      <a:pt x="5878" y="3565"/>
                    </a:lnTo>
                    <a:lnTo>
                      <a:pt x="17190" y="3565"/>
                    </a:lnTo>
                    <a:lnTo>
                      <a:pt x="20438" y="191"/>
                    </a:lnTo>
                    <a:lnTo>
                      <a:pt x="29405" y="191"/>
                    </a:lnTo>
                    <a:lnTo>
                      <a:pt x="29737" y="507"/>
                    </a:lnTo>
                    <a:lnTo>
                      <a:pt x="29880" y="365"/>
                    </a:lnTo>
                    <a:lnTo>
                      <a:pt x="2948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6"/>
              <p:cNvSpPr/>
              <p:nvPr/>
            </p:nvSpPr>
            <p:spPr>
              <a:xfrm>
                <a:off x="2182175" y="2199825"/>
                <a:ext cx="1311375" cy="282025"/>
              </a:xfrm>
              <a:custGeom>
                <a:rect b="b" l="l" r="r" t="t"/>
                <a:pathLst>
                  <a:path extrusionOk="0" h="11281" w="52455">
                    <a:moveTo>
                      <a:pt x="23907" y="0"/>
                    </a:moveTo>
                    <a:lnTo>
                      <a:pt x="20659" y="3359"/>
                    </a:lnTo>
                    <a:lnTo>
                      <a:pt x="9347" y="3359"/>
                    </a:lnTo>
                    <a:lnTo>
                      <a:pt x="1505" y="11090"/>
                    </a:lnTo>
                    <a:lnTo>
                      <a:pt x="0" y="11090"/>
                    </a:lnTo>
                    <a:lnTo>
                      <a:pt x="0" y="11280"/>
                    </a:lnTo>
                    <a:lnTo>
                      <a:pt x="1584" y="11280"/>
                    </a:lnTo>
                    <a:lnTo>
                      <a:pt x="9426" y="3565"/>
                    </a:lnTo>
                    <a:lnTo>
                      <a:pt x="20738" y="3565"/>
                    </a:lnTo>
                    <a:lnTo>
                      <a:pt x="23986" y="190"/>
                    </a:lnTo>
                    <a:lnTo>
                      <a:pt x="52455" y="190"/>
                    </a:lnTo>
                    <a:lnTo>
                      <a:pt x="5245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6"/>
              <p:cNvSpPr/>
              <p:nvPr/>
            </p:nvSpPr>
            <p:spPr>
              <a:xfrm>
                <a:off x="3182625" y="2105550"/>
                <a:ext cx="901850" cy="61825"/>
              </a:xfrm>
              <a:custGeom>
                <a:rect b="b" l="l" r="r" t="t"/>
                <a:pathLst>
                  <a:path extrusionOk="0" h="2473" w="36074">
                    <a:moveTo>
                      <a:pt x="33254" y="1"/>
                    </a:moveTo>
                    <a:lnTo>
                      <a:pt x="33254" y="207"/>
                    </a:lnTo>
                    <a:lnTo>
                      <a:pt x="34094" y="207"/>
                    </a:lnTo>
                    <a:lnTo>
                      <a:pt x="35646" y="2187"/>
                    </a:lnTo>
                    <a:lnTo>
                      <a:pt x="31559" y="2187"/>
                    </a:lnTo>
                    <a:lnTo>
                      <a:pt x="29658" y="207"/>
                    </a:lnTo>
                    <a:lnTo>
                      <a:pt x="27709" y="207"/>
                    </a:lnTo>
                    <a:lnTo>
                      <a:pt x="26014" y="1981"/>
                    </a:lnTo>
                    <a:lnTo>
                      <a:pt x="15986" y="1981"/>
                    </a:lnTo>
                    <a:lnTo>
                      <a:pt x="14417" y="207"/>
                    </a:lnTo>
                    <a:lnTo>
                      <a:pt x="1901" y="207"/>
                    </a:lnTo>
                    <a:lnTo>
                      <a:pt x="0" y="2361"/>
                    </a:lnTo>
                    <a:lnTo>
                      <a:pt x="159" y="2472"/>
                    </a:lnTo>
                    <a:lnTo>
                      <a:pt x="2012" y="397"/>
                    </a:lnTo>
                    <a:lnTo>
                      <a:pt x="14338" y="397"/>
                    </a:lnTo>
                    <a:lnTo>
                      <a:pt x="15906" y="2187"/>
                    </a:lnTo>
                    <a:lnTo>
                      <a:pt x="26093" y="2187"/>
                    </a:lnTo>
                    <a:lnTo>
                      <a:pt x="27788" y="397"/>
                    </a:lnTo>
                    <a:lnTo>
                      <a:pt x="29578" y="397"/>
                    </a:lnTo>
                    <a:lnTo>
                      <a:pt x="31480" y="2377"/>
                    </a:lnTo>
                    <a:lnTo>
                      <a:pt x="36074" y="2377"/>
                    </a:lnTo>
                    <a:lnTo>
                      <a:pt x="341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6"/>
              <p:cNvSpPr/>
              <p:nvPr/>
            </p:nvSpPr>
            <p:spPr>
              <a:xfrm>
                <a:off x="3306975" y="2135275"/>
                <a:ext cx="934350" cy="79225"/>
              </a:xfrm>
              <a:custGeom>
                <a:rect b="b" l="l" r="r" t="t"/>
                <a:pathLst>
                  <a:path extrusionOk="0" h="3169" w="37374">
                    <a:moveTo>
                      <a:pt x="96" y="0"/>
                    </a:moveTo>
                    <a:lnTo>
                      <a:pt x="96" y="206"/>
                    </a:lnTo>
                    <a:lnTo>
                      <a:pt x="8730" y="206"/>
                    </a:lnTo>
                    <a:lnTo>
                      <a:pt x="10932" y="2376"/>
                    </a:lnTo>
                    <a:lnTo>
                      <a:pt x="37168" y="2376"/>
                    </a:lnTo>
                    <a:lnTo>
                      <a:pt x="37168" y="2978"/>
                    </a:lnTo>
                    <a:lnTo>
                      <a:pt x="11012" y="2978"/>
                    </a:lnTo>
                    <a:lnTo>
                      <a:pt x="8809" y="792"/>
                    </a:lnTo>
                    <a:lnTo>
                      <a:pt x="1" y="792"/>
                    </a:lnTo>
                    <a:lnTo>
                      <a:pt x="1" y="998"/>
                    </a:lnTo>
                    <a:lnTo>
                      <a:pt x="8730" y="998"/>
                    </a:lnTo>
                    <a:lnTo>
                      <a:pt x="10932" y="3169"/>
                    </a:lnTo>
                    <a:lnTo>
                      <a:pt x="37374" y="3169"/>
                    </a:lnTo>
                    <a:lnTo>
                      <a:pt x="37374" y="2186"/>
                    </a:lnTo>
                    <a:lnTo>
                      <a:pt x="11012" y="2186"/>
                    </a:lnTo>
                    <a:lnTo>
                      <a:pt x="88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6"/>
              <p:cNvSpPr/>
              <p:nvPr/>
            </p:nvSpPr>
            <p:spPr>
              <a:xfrm>
                <a:off x="2627350" y="2303600"/>
                <a:ext cx="1638525" cy="516475"/>
              </a:xfrm>
              <a:custGeom>
                <a:rect b="b" l="l" r="r" t="t"/>
                <a:pathLst>
                  <a:path extrusionOk="0" h="20659" w="65541">
                    <a:moveTo>
                      <a:pt x="40747" y="0"/>
                    </a:moveTo>
                    <a:lnTo>
                      <a:pt x="34743" y="5941"/>
                    </a:lnTo>
                    <a:lnTo>
                      <a:pt x="31923" y="5941"/>
                    </a:lnTo>
                    <a:lnTo>
                      <a:pt x="29420" y="3375"/>
                    </a:lnTo>
                    <a:lnTo>
                      <a:pt x="21293" y="3375"/>
                    </a:lnTo>
                    <a:lnTo>
                      <a:pt x="13926" y="10694"/>
                    </a:lnTo>
                    <a:lnTo>
                      <a:pt x="8016" y="10694"/>
                    </a:lnTo>
                    <a:lnTo>
                      <a:pt x="6844" y="11882"/>
                    </a:lnTo>
                    <a:lnTo>
                      <a:pt x="3660" y="11882"/>
                    </a:lnTo>
                    <a:lnTo>
                      <a:pt x="2377" y="13245"/>
                    </a:lnTo>
                    <a:lnTo>
                      <a:pt x="2377" y="17189"/>
                    </a:lnTo>
                    <a:lnTo>
                      <a:pt x="0" y="19645"/>
                    </a:lnTo>
                    <a:lnTo>
                      <a:pt x="0" y="20659"/>
                    </a:lnTo>
                    <a:lnTo>
                      <a:pt x="190" y="20659"/>
                    </a:lnTo>
                    <a:lnTo>
                      <a:pt x="190" y="19724"/>
                    </a:lnTo>
                    <a:lnTo>
                      <a:pt x="2567" y="17269"/>
                    </a:lnTo>
                    <a:lnTo>
                      <a:pt x="2567" y="13324"/>
                    </a:lnTo>
                    <a:lnTo>
                      <a:pt x="3739" y="12088"/>
                    </a:lnTo>
                    <a:lnTo>
                      <a:pt x="6923" y="12088"/>
                    </a:lnTo>
                    <a:lnTo>
                      <a:pt x="8096" y="10900"/>
                    </a:lnTo>
                    <a:lnTo>
                      <a:pt x="14005" y="10900"/>
                    </a:lnTo>
                    <a:lnTo>
                      <a:pt x="21372" y="3565"/>
                    </a:lnTo>
                    <a:lnTo>
                      <a:pt x="29341" y="3565"/>
                    </a:lnTo>
                    <a:lnTo>
                      <a:pt x="31844" y="6147"/>
                    </a:lnTo>
                    <a:lnTo>
                      <a:pt x="34838" y="6147"/>
                    </a:lnTo>
                    <a:lnTo>
                      <a:pt x="40826" y="206"/>
                    </a:lnTo>
                    <a:lnTo>
                      <a:pt x="55354" y="206"/>
                    </a:lnTo>
                    <a:lnTo>
                      <a:pt x="57144" y="1980"/>
                    </a:lnTo>
                    <a:lnTo>
                      <a:pt x="65541" y="1980"/>
                    </a:lnTo>
                    <a:lnTo>
                      <a:pt x="65541" y="1790"/>
                    </a:lnTo>
                    <a:lnTo>
                      <a:pt x="57223" y="1790"/>
                    </a:lnTo>
                    <a:lnTo>
                      <a:pt x="554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6"/>
              <p:cNvSpPr/>
              <p:nvPr/>
            </p:nvSpPr>
            <p:spPr>
              <a:xfrm>
                <a:off x="2216225" y="2328550"/>
                <a:ext cx="1225450" cy="460250"/>
              </a:xfrm>
              <a:custGeom>
                <a:rect b="b" l="l" r="r" t="t"/>
                <a:pathLst>
                  <a:path extrusionOk="0" h="18410" w="49018">
                    <a:moveTo>
                      <a:pt x="37928" y="0"/>
                    </a:moveTo>
                    <a:lnTo>
                      <a:pt x="31242" y="6923"/>
                    </a:lnTo>
                    <a:lnTo>
                      <a:pt x="13039" y="6923"/>
                    </a:lnTo>
                    <a:lnTo>
                      <a:pt x="9950" y="10076"/>
                    </a:lnTo>
                    <a:lnTo>
                      <a:pt x="9902" y="10092"/>
                    </a:lnTo>
                    <a:lnTo>
                      <a:pt x="9902" y="12357"/>
                    </a:lnTo>
                    <a:lnTo>
                      <a:pt x="7130" y="15162"/>
                    </a:lnTo>
                    <a:lnTo>
                      <a:pt x="7130" y="17110"/>
                    </a:lnTo>
                    <a:lnTo>
                      <a:pt x="5878" y="18219"/>
                    </a:lnTo>
                    <a:lnTo>
                      <a:pt x="2488" y="18219"/>
                    </a:lnTo>
                    <a:lnTo>
                      <a:pt x="1189" y="17031"/>
                    </a:lnTo>
                    <a:lnTo>
                      <a:pt x="1" y="17031"/>
                    </a:lnTo>
                    <a:lnTo>
                      <a:pt x="1" y="17221"/>
                    </a:lnTo>
                    <a:lnTo>
                      <a:pt x="1141" y="17221"/>
                    </a:lnTo>
                    <a:lnTo>
                      <a:pt x="2409" y="18409"/>
                    </a:lnTo>
                    <a:lnTo>
                      <a:pt x="5942" y="18409"/>
                    </a:lnTo>
                    <a:lnTo>
                      <a:pt x="7336" y="17189"/>
                    </a:lnTo>
                    <a:lnTo>
                      <a:pt x="7336" y="15241"/>
                    </a:lnTo>
                    <a:lnTo>
                      <a:pt x="10108" y="12437"/>
                    </a:lnTo>
                    <a:lnTo>
                      <a:pt x="10108" y="10171"/>
                    </a:lnTo>
                    <a:lnTo>
                      <a:pt x="13118" y="7129"/>
                    </a:lnTo>
                    <a:lnTo>
                      <a:pt x="31321" y="7129"/>
                    </a:lnTo>
                    <a:lnTo>
                      <a:pt x="38007" y="190"/>
                    </a:lnTo>
                    <a:lnTo>
                      <a:pt x="45912" y="190"/>
                    </a:lnTo>
                    <a:lnTo>
                      <a:pt x="48780" y="2963"/>
                    </a:lnTo>
                    <a:lnTo>
                      <a:pt x="48796" y="3834"/>
                    </a:lnTo>
                    <a:lnTo>
                      <a:pt x="45992" y="982"/>
                    </a:lnTo>
                    <a:lnTo>
                      <a:pt x="37928" y="982"/>
                    </a:lnTo>
                    <a:lnTo>
                      <a:pt x="31242" y="7716"/>
                    </a:lnTo>
                    <a:lnTo>
                      <a:pt x="13372" y="7716"/>
                    </a:lnTo>
                    <a:lnTo>
                      <a:pt x="12279" y="8872"/>
                    </a:lnTo>
                    <a:lnTo>
                      <a:pt x="12279" y="10884"/>
                    </a:lnTo>
                    <a:lnTo>
                      <a:pt x="12484" y="10884"/>
                    </a:lnTo>
                    <a:lnTo>
                      <a:pt x="12484" y="8951"/>
                    </a:lnTo>
                    <a:lnTo>
                      <a:pt x="13451" y="7922"/>
                    </a:lnTo>
                    <a:lnTo>
                      <a:pt x="31321" y="7922"/>
                    </a:lnTo>
                    <a:lnTo>
                      <a:pt x="38007" y="1188"/>
                    </a:lnTo>
                    <a:lnTo>
                      <a:pt x="45912" y="1188"/>
                    </a:lnTo>
                    <a:lnTo>
                      <a:pt x="49017" y="4357"/>
                    </a:lnTo>
                    <a:lnTo>
                      <a:pt x="48986" y="2884"/>
                    </a:lnTo>
                    <a:lnTo>
                      <a:pt x="459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6"/>
              <p:cNvSpPr/>
              <p:nvPr/>
            </p:nvSpPr>
            <p:spPr>
              <a:xfrm>
                <a:off x="2338600" y="2308750"/>
                <a:ext cx="1145850" cy="383400"/>
              </a:xfrm>
              <a:custGeom>
                <a:rect b="b" l="l" r="r" t="t"/>
                <a:pathLst>
                  <a:path extrusionOk="0" h="15336" w="45834">
                    <a:moveTo>
                      <a:pt x="32763" y="0"/>
                    </a:moveTo>
                    <a:lnTo>
                      <a:pt x="25919" y="6923"/>
                    </a:lnTo>
                    <a:lnTo>
                      <a:pt x="10457" y="6923"/>
                    </a:lnTo>
                    <a:lnTo>
                      <a:pt x="8096" y="4547"/>
                    </a:lnTo>
                    <a:lnTo>
                      <a:pt x="4215" y="4547"/>
                    </a:lnTo>
                    <a:lnTo>
                      <a:pt x="3233" y="5513"/>
                    </a:lnTo>
                    <a:lnTo>
                      <a:pt x="3233" y="12009"/>
                    </a:lnTo>
                    <a:lnTo>
                      <a:pt x="1" y="15209"/>
                    </a:lnTo>
                    <a:lnTo>
                      <a:pt x="143" y="15336"/>
                    </a:lnTo>
                    <a:lnTo>
                      <a:pt x="3423" y="12088"/>
                    </a:lnTo>
                    <a:lnTo>
                      <a:pt x="3423" y="5593"/>
                    </a:lnTo>
                    <a:lnTo>
                      <a:pt x="4294" y="4753"/>
                    </a:lnTo>
                    <a:lnTo>
                      <a:pt x="8017" y="4753"/>
                    </a:lnTo>
                    <a:lnTo>
                      <a:pt x="10378" y="7129"/>
                    </a:lnTo>
                    <a:lnTo>
                      <a:pt x="25999" y="7129"/>
                    </a:lnTo>
                    <a:lnTo>
                      <a:pt x="32843" y="190"/>
                    </a:lnTo>
                    <a:lnTo>
                      <a:pt x="43916" y="190"/>
                    </a:lnTo>
                    <a:lnTo>
                      <a:pt x="45691" y="1933"/>
                    </a:lnTo>
                    <a:lnTo>
                      <a:pt x="45833" y="1774"/>
                    </a:lnTo>
                    <a:lnTo>
                      <a:pt x="440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6"/>
              <p:cNvSpPr/>
              <p:nvPr/>
            </p:nvSpPr>
            <p:spPr>
              <a:xfrm>
                <a:off x="2270875" y="2288925"/>
                <a:ext cx="1995000" cy="386200"/>
              </a:xfrm>
              <a:custGeom>
                <a:rect b="b" l="l" r="r" t="t"/>
                <a:pathLst>
                  <a:path extrusionOk="0" h="15448" w="79800">
                    <a:moveTo>
                      <a:pt x="34886" y="1"/>
                    </a:moveTo>
                    <a:lnTo>
                      <a:pt x="28074" y="6734"/>
                    </a:lnTo>
                    <a:lnTo>
                      <a:pt x="13720" y="6734"/>
                    </a:lnTo>
                    <a:lnTo>
                      <a:pt x="11360" y="4358"/>
                    </a:lnTo>
                    <a:lnTo>
                      <a:pt x="6084" y="4358"/>
                    </a:lnTo>
                    <a:lnTo>
                      <a:pt x="5150" y="5482"/>
                    </a:lnTo>
                    <a:lnTo>
                      <a:pt x="5150" y="11978"/>
                    </a:lnTo>
                    <a:lnTo>
                      <a:pt x="1918" y="15242"/>
                    </a:lnTo>
                    <a:lnTo>
                      <a:pt x="1" y="15242"/>
                    </a:lnTo>
                    <a:lnTo>
                      <a:pt x="1" y="15447"/>
                    </a:lnTo>
                    <a:lnTo>
                      <a:pt x="1997" y="15447"/>
                    </a:lnTo>
                    <a:lnTo>
                      <a:pt x="5340" y="12057"/>
                    </a:lnTo>
                    <a:lnTo>
                      <a:pt x="5340" y="5546"/>
                    </a:lnTo>
                    <a:lnTo>
                      <a:pt x="6179" y="4548"/>
                    </a:lnTo>
                    <a:lnTo>
                      <a:pt x="11281" y="4548"/>
                    </a:lnTo>
                    <a:lnTo>
                      <a:pt x="13641" y="6924"/>
                    </a:lnTo>
                    <a:lnTo>
                      <a:pt x="28153" y="6924"/>
                    </a:lnTo>
                    <a:lnTo>
                      <a:pt x="34997" y="191"/>
                    </a:lnTo>
                    <a:lnTo>
                      <a:pt x="79800" y="191"/>
                    </a:lnTo>
                    <a:lnTo>
                      <a:pt x="798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6"/>
              <p:cNvSpPr/>
              <p:nvPr/>
            </p:nvSpPr>
            <p:spPr>
              <a:xfrm>
                <a:off x="2607925" y="2239425"/>
                <a:ext cx="850775" cy="188150"/>
              </a:xfrm>
              <a:custGeom>
                <a:rect b="b" l="l" r="r" t="t"/>
                <a:pathLst>
                  <a:path extrusionOk="0" h="7526" w="34031">
                    <a:moveTo>
                      <a:pt x="20580" y="1"/>
                    </a:moveTo>
                    <a:lnTo>
                      <a:pt x="14592" y="5736"/>
                    </a:lnTo>
                    <a:lnTo>
                      <a:pt x="11978" y="5736"/>
                    </a:lnTo>
                    <a:lnTo>
                      <a:pt x="11075" y="4944"/>
                    </a:lnTo>
                    <a:lnTo>
                      <a:pt x="9665" y="4944"/>
                    </a:lnTo>
                    <a:lnTo>
                      <a:pt x="7653" y="6924"/>
                    </a:lnTo>
                    <a:lnTo>
                      <a:pt x="1363" y="6924"/>
                    </a:lnTo>
                    <a:lnTo>
                      <a:pt x="460" y="5942"/>
                    </a:lnTo>
                    <a:lnTo>
                      <a:pt x="5562" y="5942"/>
                    </a:lnTo>
                    <a:lnTo>
                      <a:pt x="7193" y="4310"/>
                    </a:lnTo>
                    <a:lnTo>
                      <a:pt x="7051" y="4167"/>
                    </a:lnTo>
                    <a:lnTo>
                      <a:pt x="5467" y="5736"/>
                    </a:lnTo>
                    <a:lnTo>
                      <a:pt x="1" y="5736"/>
                    </a:lnTo>
                    <a:lnTo>
                      <a:pt x="1268" y="7130"/>
                    </a:lnTo>
                    <a:lnTo>
                      <a:pt x="7732" y="7130"/>
                    </a:lnTo>
                    <a:lnTo>
                      <a:pt x="9744" y="5149"/>
                    </a:lnTo>
                    <a:lnTo>
                      <a:pt x="11011" y="5149"/>
                    </a:lnTo>
                    <a:lnTo>
                      <a:pt x="11899" y="5942"/>
                    </a:lnTo>
                    <a:lnTo>
                      <a:pt x="14671" y="5942"/>
                    </a:lnTo>
                    <a:lnTo>
                      <a:pt x="20660" y="191"/>
                    </a:lnTo>
                    <a:lnTo>
                      <a:pt x="25476" y="191"/>
                    </a:lnTo>
                    <a:lnTo>
                      <a:pt x="32969" y="207"/>
                    </a:lnTo>
                    <a:lnTo>
                      <a:pt x="33540" y="793"/>
                    </a:lnTo>
                    <a:lnTo>
                      <a:pt x="21135" y="793"/>
                    </a:lnTo>
                    <a:lnTo>
                      <a:pt x="14544" y="7320"/>
                    </a:lnTo>
                    <a:lnTo>
                      <a:pt x="10473" y="7320"/>
                    </a:lnTo>
                    <a:lnTo>
                      <a:pt x="10473" y="7526"/>
                    </a:lnTo>
                    <a:lnTo>
                      <a:pt x="14624" y="7526"/>
                    </a:lnTo>
                    <a:lnTo>
                      <a:pt x="21214" y="983"/>
                    </a:lnTo>
                    <a:lnTo>
                      <a:pt x="34031" y="983"/>
                    </a:lnTo>
                    <a:lnTo>
                      <a:pt x="33048" y="16"/>
                    </a:lnTo>
                    <a:lnTo>
                      <a:pt x="2547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6"/>
              <p:cNvSpPr/>
              <p:nvPr/>
            </p:nvSpPr>
            <p:spPr>
              <a:xfrm>
                <a:off x="2686750" y="2749175"/>
                <a:ext cx="134675" cy="49125"/>
              </a:xfrm>
              <a:custGeom>
                <a:rect b="b" l="l" r="r" t="t"/>
                <a:pathLst>
                  <a:path extrusionOk="0" h="1965" w="5387">
                    <a:moveTo>
                      <a:pt x="1601" y="0"/>
                    </a:moveTo>
                    <a:lnTo>
                      <a:pt x="1" y="1648"/>
                    </a:lnTo>
                    <a:lnTo>
                      <a:pt x="143" y="1790"/>
                    </a:lnTo>
                    <a:lnTo>
                      <a:pt x="1680" y="206"/>
                    </a:lnTo>
                    <a:lnTo>
                      <a:pt x="3470" y="206"/>
                    </a:lnTo>
                    <a:lnTo>
                      <a:pt x="5229" y="1965"/>
                    </a:lnTo>
                    <a:lnTo>
                      <a:pt x="5387" y="1822"/>
                    </a:lnTo>
                    <a:lnTo>
                      <a:pt x="35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6"/>
              <p:cNvSpPr/>
              <p:nvPr/>
            </p:nvSpPr>
            <p:spPr>
              <a:xfrm>
                <a:off x="3467400" y="217645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6"/>
              <p:cNvSpPr/>
              <p:nvPr/>
            </p:nvSpPr>
            <p:spPr>
              <a:xfrm>
                <a:off x="2234450" y="2646575"/>
                <a:ext cx="46750" cy="46775"/>
              </a:xfrm>
              <a:custGeom>
                <a:rect b="b" l="l" r="r" t="t"/>
                <a:pathLst>
                  <a:path extrusionOk="0" h="1871" w="1870">
                    <a:moveTo>
                      <a:pt x="935" y="1"/>
                    </a:moveTo>
                    <a:cubicBezTo>
                      <a:pt x="428" y="1"/>
                      <a:pt x="0" y="429"/>
                      <a:pt x="0" y="936"/>
                    </a:cubicBezTo>
                    <a:cubicBezTo>
                      <a:pt x="0" y="1442"/>
                      <a:pt x="428" y="1870"/>
                      <a:pt x="935" y="1870"/>
                    </a:cubicBezTo>
                    <a:cubicBezTo>
                      <a:pt x="1458" y="1870"/>
                      <a:pt x="1870" y="1442"/>
                      <a:pt x="1870" y="936"/>
                    </a:cubicBezTo>
                    <a:cubicBezTo>
                      <a:pt x="1870" y="429"/>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6"/>
              <p:cNvSpPr/>
              <p:nvPr/>
            </p:nvSpPr>
            <p:spPr>
              <a:xfrm>
                <a:off x="2175025" y="2735700"/>
                <a:ext cx="46775" cy="46750"/>
              </a:xfrm>
              <a:custGeom>
                <a:rect b="b" l="l" r="r" t="t"/>
                <a:pathLst>
                  <a:path extrusionOk="0" h="1870" w="1871">
                    <a:moveTo>
                      <a:pt x="936" y="0"/>
                    </a:moveTo>
                    <a:cubicBezTo>
                      <a:pt x="429" y="0"/>
                      <a:pt x="1" y="428"/>
                      <a:pt x="1" y="935"/>
                    </a:cubicBezTo>
                    <a:cubicBezTo>
                      <a:pt x="1" y="1442"/>
                      <a:pt x="429" y="1870"/>
                      <a:pt x="936" y="1870"/>
                    </a:cubicBezTo>
                    <a:cubicBezTo>
                      <a:pt x="1458" y="1870"/>
                      <a:pt x="1870" y="1442"/>
                      <a:pt x="1870" y="935"/>
                    </a:cubicBezTo>
                    <a:cubicBezTo>
                      <a:pt x="1870" y="428"/>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6"/>
              <p:cNvSpPr/>
              <p:nvPr/>
            </p:nvSpPr>
            <p:spPr>
              <a:xfrm>
                <a:off x="2502175" y="2587175"/>
                <a:ext cx="46375" cy="46750"/>
              </a:xfrm>
              <a:custGeom>
                <a:rect b="b" l="l" r="r" t="t"/>
                <a:pathLst>
                  <a:path extrusionOk="0" h="1870" w="1855">
                    <a:moveTo>
                      <a:pt x="920" y="0"/>
                    </a:moveTo>
                    <a:cubicBezTo>
                      <a:pt x="413" y="0"/>
                      <a:pt x="1" y="428"/>
                      <a:pt x="1" y="935"/>
                    </a:cubicBezTo>
                    <a:cubicBezTo>
                      <a:pt x="1" y="1442"/>
                      <a:pt x="413" y="1870"/>
                      <a:pt x="920" y="1870"/>
                    </a:cubicBezTo>
                    <a:cubicBezTo>
                      <a:pt x="1443" y="1870"/>
                      <a:pt x="1854" y="1442"/>
                      <a:pt x="1854" y="935"/>
                    </a:cubicBezTo>
                    <a:cubicBezTo>
                      <a:pt x="1854" y="428"/>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6"/>
              <p:cNvSpPr/>
              <p:nvPr/>
            </p:nvSpPr>
            <p:spPr>
              <a:xfrm>
                <a:off x="2774275" y="2309925"/>
                <a:ext cx="46775" cy="46775"/>
              </a:xfrm>
              <a:custGeom>
                <a:rect b="b" l="l" r="r" t="t"/>
                <a:pathLst>
                  <a:path extrusionOk="0" h="1871" w="1871">
                    <a:moveTo>
                      <a:pt x="935" y="1"/>
                    </a:moveTo>
                    <a:cubicBezTo>
                      <a:pt x="413" y="1"/>
                      <a:pt x="1" y="428"/>
                      <a:pt x="1" y="935"/>
                    </a:cubicBezTo>
                    <a:cubicBezTo>
                      <a:pt x="1" y="1442"/>
                      <a:pt x="413" y="1870"/>
                      <a:pt x="935" y="1870"/>
                    </a:cubicBezTo>
                    <a:cubicBezTo>
                      <a:pt x="1442" y="1870"/>
                      <a:pt x="1870" y="1442"/>
                      <a:pt x="1870" y="935"/>
                    </a:cubicBezTo>
                    <a:cubicBezTo>
                      <a:pt x="1870" y="428"/>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6"/>
              <p:cNvSpPr/>
              <p:nvPr/>
            </p:nvSpPr>
            <p:spPr>
              <a:xfrm>
                <a:off x="2803975" y="2780450"/>
                <a:ext cx="46775" cy="46375"/>
              </a:xfrm>
              <a:custGeom>
                <a:rect b="b" l="l" r="r" t="t"/>
                <a:pathLst>
                  <a:path extrusionOk="0" h="1855" w="1871">
                    <a:moveTo>
                      <a:pt x="936" y="1"/>
                    </a:moveTo>
                    <a:cubicBezTo>
                      <a:pt x="413" y="1"/>
                      <a:pt x="1" y="413"/>
                      <a:pt x="1" y="935"/>
                    </a:cubicBezTo>
                    <a:cubicBezTo>
                      <a:pt x="1" y="1442"/>
                      <a:pt x="413" y="1854"/>
                      <a:pt x="936" y="1854"/>
                    </a:cubicBezTo>
                    <a:cubicBezTo>
                      <a:pt x="1443" y="1854"/>
                      <a:pt x="1870" y="1442"/>
                      <a:pt x="1870" y="935"/>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6"/>
              <p:cNvSpPr/>
              <p:nvPr/>
            </p:nvSpPr>
            <p:spPr>
              <a:xfrm>
                <a:off x="3462250" y="2334875"/>
                <a:ext cx="46750" cy="46375"/>
              </a:xfrm>
              <a:custGeom>
                <a:rect b="b" l="l" r="r" t="t"/>
                <a:pathLst>
                  <a:path extrusionOk="0" h="1855" w="1870">
                    <a:moveTo>
                      <a:pt x="935" y="1"/>
                    </a:moveTo>
                    <a:cubicBezTo>
                      <a:pt x="428" y="1"/>
                      <a:pt x="0" y="413"/>
                      <a:pt x="0" y="935"/>
                    </a:cubicBezTo>
                    <a:cubicBezTo>
                      <a:pt x="0" y="1442"/>
                      <a:pt x="428" y="1854"/>
                      <a:pt x="935" y="1854"/>
                    </a:cubicBezTo>
                    <a:cubicBezTo>
                      <a:pt x="1458" y="1854"/>
                      <a:pt x="1870" y="1442"/>
                      <a:pt x="1870" y="935"/>
                    </a:cubicBezTo>
                    <a:cubicBezTo>
                      <a:pt x="1870" y="413"/>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6"/>
              <p:cNvSpPr/>
              <p:nvPr/>
            </p:nvSpPr>
            <p:spPr>
              <a:xfrm>
                <a:off x="3165600" y="2141600"/>
                <a:ext cx="46350" cy="46750"/>
              </a:xfrm>
              <a:custGeom>
                <a:rect b="b" l="l" r="r" t="t"/>
                <a:pathLst>
                  <a:path extrusionOk="0" h="1870" w="1854">
                    <a:moveTo>
                      <a:pt x="919" y="1"/>
                    </a:moveTo>
                    <a:cubicBezTo>
                      <a:pt x="412" y="1"/>
                      <a:pt x="0" y="428"/>
                      <a:pt x="0" y="935"/>
                    </a:cubicBezTo>
                    <a:cubicBezTo>
                      <a:pt x="0" y="1442"/>
                      <a:pt x="412" y="1870"/>
                      <a:pt x="919" y="1870"/>
                    </a:cubicBezTo>
                    <a:cubicBezTo>
                      <a:pt x="1442" y="1870"/>
                      <a:pt x="1854" y="1442"/>
                      <a:pt x="1854" y="935"/>
                    </a:cubicBezTo>
                    <a:cubicBezTo>
                      <a:pt x="1854" y="428"/>
                      <a:pt x="1442" y="1"/>
                      <a:pt x="9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6"/>
              <p:cNvSpPr/>
              <p:nvPr/>
            </p:nvSpPr>
            <p:spPr>
              <a:xfrm>
                <a:off x="2843600" y="2404200"/>
                <a:ext cx="46750" cy="46350"/>
              </a:xfrm>
              <a:custGeom>
                <a:rect b="b" l="l" r="r" t="t"/>
                <a:pathLst>
                  <a:path extrusionOk="0" h="1854" w="1870">
                    <a:moveTo>
                      <a:pt x="935" y="0"/>
                    </a:moveTo>
                    <a:cubicBezTo>
                      <a:pt x="412" y="0"/>
                      <a:pt x="0" y="412"/>
                      <a:pt x="0" y="935"/>
                    </a:cubicBezTo>
                    <a:cubicBezTo>
                      <a:pt x="0" y="1442"/>
                      <a:pt x="412"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6"/>
              <p:cNvSpPr/>
              <p:nvPr/>
            </p:nvSpPr>
            <p:spPr>
              <a:xfrm>
                <a:off x="2249500" y="248340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6"/>
              <p:cNvSpPr/>
              <p:nvPr/>
            </p:nvSpPr>
            <p:spPr>
              <a:xfrm>
                <a:off x="2864575" y="2111500"/>
                <a:ext cx="217075" cy="25375"/>
              </a:xfrm>
              <a:custGeom>
                <a:rect b="b" l="l" r="r" t="t"/>
                <a:pathLst>
                  <a:path extrusionOk="0" h="1015" w="8683">
                    <a:moveTo>
                      <a:pt x="8556" y="0"/>
                    </a:moveTo>
                    <a:lnTo>
                      <a:pt x="7700" y="808"/>
                    </a:lnTo>
                    <a:lnTo>
                      <a:pt x="730" y="808"/>
                    </a:lnTo>
                    <a:lnTo>
                      <a:pt x="128" y="238"/>
                    </a:lnTo>
                    <a:lnTo>
                      <a:pt x="1" y="381"/>
                    </a:lnTo>
                    <a:lnTo>
                      <a:pt x="650" y="1014"/>
                    </a:lnTo>
                    <a:lnTo>
                      <a:pt x="7780" y="1014"/>
                    </a:lnTo>
                    <a:lnTo>
                      <a:pt x="8683" y="143"/>
                    </a:lnTo>
                    <a:lnTo>
                      <a:pt x="85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6"/>
              <p:cNvSpPr/>
              <p:nvPr/>
            </p:nvSpPr>
            <p:spPr>
              <a:xfrm>
                <a:off x="3067775" y="2079025"/>
                <a:ext cx="46750" cy="46350"/>
              </a:xfrm>
              <a:custGeom>
                <a:rect b="b" l="l" r="r" t="t"/>
                <a:pathLst>
                  <a:path extrusionOk="0" h="1854" w="1870">
                    <a:moveTo>
                      <a:pt x="935" y="0"/>
                    </a:moveTo>
                    <a:cubicBezTo>
                      <a:pt x="428" y="0"/>
                      <a:pt x="0" y="412"/>
                      <a:pt x="0" y="919"/>
                    </a:cubicBezTo>
                    <a:cubicBezTo>
                      <a:pt x="0" y="1442"/>
                      <a:pt x="428"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6"/>
              <p:cNvSpPr/>
              <p:nvPr/>
            </p:nvSpPr>
            <p:spPr>
              <a:xfrm>
                <a:off x="2827750" y="2071900"/>
                <a:ext cx="51500" cy="51500"/>
              </a:xfrm>
              <a:custGeom>
                <a:rect b="b" l="l" r="r" t="t"/>
                <a:pathLst>
                  <a:path extrusionOk="0" h="2060" w="2060">
                    <a:moveTo>
                      <a:pt x="1030" y="174"/>
                    </a:moveTo>
                    <a:cubicBezTo>
                      <a:pt x="1490" y="174"/>
                      <a:pt x="1870" y="555"/>
                      <a:pt x="1870" y="1014"/>
                    </a:cubicBezTo>
                    <a:cubicBezTo>
                      <a:pt x="1870" y="1474"/>
                      <a:pt x="1490" y="1838"/>
                      <a:pt x="1030" y="1838"/>
                    </a:cubicBezTo>
                    <a:cubicBezTo>
                      <a:pt x="571" y="1838"/>
                      <a:pt x="206" y="1474"/>
                      <a:pt x="206" y="1014"/>
                    </a:cubicBezTo>
                    <a:cubicBezTo>
                      <a:pt x="206" y="555"/>
                      <a:pt x="571" y="174"/>
                      <a:pt x="1030" y="174"/>
                    </a:cubicBezTo>
                    <a:close/>
                    <a:moveTo>
                      <a:pt x="1030" y="0"/>
                    </a:moveTo>
                    <a:cubicBezTo>
                      <a:pt x="476" y="0"/>
                      <a:pt x="0" y="460"/>
                      <a:pt x="0" y="1030"/>
                    </a:cubicBezTo>
                    <a:cubicBezTo>
                      <a:pt x="0" y="1600"/>
                      <a:pt x="476" y="2060"/>
                      <a:pt x="1030" y="2060"/>
                    </a:cubicBezTo>
                    <a:cubicBezTo>
                      <a:pt x="1601" y="2060"/>
                      <a:pt x="2060" y="1584"/>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6"/>
              <p:cNvSpPr/>
              <p:nvPr/>
            </p:nvSpPr>
            <p:spPr>
              <a:xfrm>
                <a:off x="3261825" y="2119425"/>
                <a:ext cx="51525" cy="51500"/>
              </a:xfrm>
              <a:custGeom>
                <a:rect b="b" l="l" r="r" t="t"/>
                <a:pathLst>
                  <a:path extrusionOk="0" h="2060" w="2061">
                    <a:moveTo>
                      <a:pt x="1031" y="206"/>
                    </a:moveTo>
                    <a:cubicBezTo>
                      <a:pt x="1490" y="206"/>
                      <a:pt x="1870" y="571"/>
                      <a:pt x="1870" y="1030"/>
                    </a:cubicBezTo>
                    <a:cubicBezTo>
                      <a:pt x="1870" y="1490"/>
                      <a:pt x="1490" y="1870"/>
                      <a:pt x="1031" y="1870"/>
                    </a:cubicBezTo>
                    <a:cubicBezTo>
                      <a:pt x="587" y="1870"/>
                      <a:pt x="207" y="1490"/>
                      <a:pt x="207" y="1030"/>
                    </a:cubicBezTo>
                    <a:cubicBezTo>
                      <a:pt x="207" y="571"/>
                      <a:pt x="587" y="206"/>
                      <a:pt x="1031" y="206"/>
                    </a:cubicBezTo>
                    <a:close/>
                    <a:moveTo>
                      <a:pt x="1031" y="0"/>
                    </a:moveTo>
                    <a:cubicBezTo>
                      <a:pt x="460" y="0"/>
                      <a:pt x="1" y="460"/>
                      <a:pt x="1" y="1030"/>
                    </a:cubicBezTo>
                    <a:cubicBezTo>
                      <a:pt x="1" y="1600"/>
                      <a:pt x="476" y="2060"/>
                      <a:pt x="1031" y="2060"/>
                    </a:cubicBezTo>
                    <a:cubicBezTo>
                      <a:pt x="1585" y="2060"/>
                      <a:pt x="2060" y="1600"/>
                      <a:pt x="2060" y="1030"/>
                    </a:cubicBezTo>
                    <a:cubicBezTo>
                      <a:pt x="2060" y="460"/>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6"/>
              <p:cNvSpPr/>
              <p:nvPr/>
            </p:nvSpPr>
            <p:spPr>
              <a:xfrm>
                <a:off x="3004400" y="2223575"/>
                <a:ext cx="51500" cy="51525"/>
              </a:xfrm>
              <a:custGeom>
                <a:rect b="b" l="l" r="r" t="t"/>
                <a:pathLst>
                  <a:path extrusionOk="0" h="2061" w="2060">
                    <a:moveTo>
                      <a:pt x="1030" y="191"/>
                    </a:moveTo>
                    <a:cubicBezTo>
                      <a:pt x="1489" y="191"/>
                      <a:pt x="1870" y="571"/>
                      <a:pt x="1870" y="1031"/>
                    </a:cubicBezTo>
                    <a:cubicBezTo>
                      <a:pt x="1870" y="1474"/>
                      <a:pt x="1489" y="1855"/>
                      <a:pt x="1030" y="1855"/>
                    </a:cubicBezTo>
                    <a:cubicBezTo>
                      <a:pt x="586" y="1855"/>
                      <a:pt x="206" y="1474"/>
                      <a:pt x="206" y="1031"/>
                    </a:cubicBezTo>
                    <a:cubicBezTo>
                      <a:pt x="206" y="571"/>
                      <a:pt x="586" y="191"/>
                      <a:pt x="1030" y="191"/>
                    </a:cubicBezTo>
                    <a:close/>
                    <a:moveTo>
                      <a:pt x="1030" y="1"/>
                    </a:moveTo>
                    <a:cubicBezTo>
                      <a:pt x="460" y="1"/>
                      <a:pt x="0" y="445"/>
                      <a:pt x="0" y="1031"/>
                    </a:cubicBezTo>
                    <a:cubicBezTo>
                      <a:pt x="0" y="1601"/>
                      <a:pt x="476" y="2060"/>
                      <a:pt x="1030" y="2060"/>
                    </a:cubicBezTo>
                    <a:cubicBezTo>
                      <a:pt x="1584" y="2060"/>
                      <a:pt x="2060" y="1601"/>
                      <a:pt x="2060" y="1031"/>
                    </a:cubicBezTo>
                    <a:cubicBezTo>
                      <a:pt x="2060" y="445"/>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6"/>
              <p:cNvSpPr/>
              <p:nvPr/>
            </p:nvSpPr>
            <p:spPr>
              <a:xfrm>
                <a:off x="2301375" y="2683825"/>
                <a:ext cx="51525" cy="51500"/>
              </a:xfrm>
              <a:custGeom>
                <a:rect b="b" l="l" r="r" t="t"/>
                <a:pathLst>
                  <a:path extrusionOk="0" h="2060" w="2061">
                    <a:moveTo>
                      <a:pt x="1030" y="206"/>
                    </a:moveTo>
                    <a:cubicBezTo>
                      <a:pt x="1490" y="206"/>
                      <a:pt x="1870" y="570"/>
                      <a:pt x="1870" y="1030"/>
                    </a:cubicBezTo>
                    <a:cubicBezTo>
                      <a:pt x="1870" y="1489"/>
                      <a:pt x="1490" y="1869"/>
                      <a:pt x="1030" y="1869"/>
                    </a:cubicBezTo>
                    <a:cubicBezTo>
                      <a:pt x="571" y="1869"/>
                      <a:pt x="207" y="1489"/>
                      <a:pt x="207" y="1030"/>
                    </a:cubicBezTo>
                    <a:cubicBezTo>
                      <a:pt x="207" y="570"/>
                      <a:pt x="587" y="206"/>
                      <a:pt x="1030" y="206"/>
                    </a:cubicBezTo>
                    <a:close/>
                    <a:moveTo>
                      <a:pt x="1030" y="0"/>
                    </a:moveTo>
                    <a:cubicBezTo>
                      <a:pt x="460" y="0"/>
                      <a:pt x="1" y="459"/>
                      <a:pt x="1" y="1030"/>
                    </a:cubicBezTo>
                    <a:cubicBezTo>
                      <a:pt x="1" y="1600"/>
                      <a:pt x="476" y="2060"/>
                      <a:pt x="1030" y="2060"/>
                    </a:cubicBezTo>
                    <a:cubicBezTo>
                      <a:pt x="1585" y="2060"/>
                      <a:pt x="2060" y="1600"/>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6"/>
              <p:cNvSpPr/>
              <p:nvPr/>
            </p:nvSpPr>
            <p:spPr>
              <a:xfrm>
                <a:off x="2133050" y="2456075"/>
                <a:ext cx="51525" cy="51525"/>
              </a:xfrm>
              <a:custGeom>
                <a:rect b="b" l="l" r="r" t="t"/>
                <a:pathLst>
                  <a:path extrusionOk="0" h="2061" w="2061">
                    <a:moveTo>
                      <a:pt x="1030" y="206"/>
                    </a:moveTo>
                    <a:cubicBezTo>
                      <a:pt x="1490" y="206"/>
                      <a:pt x="1870" y="571"/>
                      <a:pt x="1870" y="1030"/>
                    </a:cubicBezTo>
                    <a:cubicBezTo>
                      <a:pt x="1870" y="1490"/>
                      <a:pt x="1490" y="1870"/>
                      <a:pt x="1030" y="1870"/>
                    </a:cubicBezTo>
                    <a:cubicBezTo>
                      <a:pt x="587" y="1870"/>
                      <a:pt x="207" y="1490"/>
                      <a:pt x="207" y="1030"/>
                    </a:cubicBezTo>
                    <a:cubicBezTo>
                      <a:pt x="207" y="571"/>
                      <a:pt x="587" y="206"/>
                      <a:pt x="1030" y="206"/>
                    </a:cubicBezTo>
                    <a:close/>
                    <a:moveTo>
                      <a:pt x="1030" y="1"/>
                    </a:moveTo>
                    <a:cubicBezTo>
                      <a:pt x="460" y="1"/>
                      <a:pt x="1" y="460"/>
                      <a:pt x="1" y="1030"/>
                    </a:cubicBezTo>
                    <a:cubicBezTo>
                      <a:pt x="1" y="1601"/>
                      <a:pt x="476" y="2060"/>
                      <a:pt x="1030" y="2060"/>
                    </a:cubicBezTo>
                    <a:cubicBezTo>
                      <a:pt x="1585" y="2060"/>
                      <a:pt x="2060" y="1601"/>
                      <a:pt x="2060" y="1030"/>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6"/>
              <p:cNvSpPr/>
              <p:nvPr/>
            </p:nvSpPr>
            <p:spPr>
              <a:xfrm>
                <a:off x="2603575" y="2817275"/>
                <a:ext cx="51525" cy="51925"/>
              </a:xfrm>
              <a:custGeom>
                <a:rect b="b" l="l" r="r" t="t"/>
                <a:pathLst>
                  <a:path extrusionOk="0" h="2077" w="2061">
                    <a:moveTo>
                      <a:pt x="1030" y="207"/>
                    </a:moveTo>
                    <a:cubicBezTo>
                      <a:pt x="1490" y="207"/>
                      <a:pt x="1854" y="587"/>
                      <a:pt x="1854" y="1047"/>
                    </a:cubicBezTo>
                    <a:cubicBezTo>
                      <a:pt x="1854" y="1490"/>
                      <a:pt x="1490" y="1870"/>
                      <a:pt x="1030" y="1870"/>
                    </a:cubicBezTo>
                    <a:cubicBezTo>
                      <a:pt x="571" y="1870"/>
                      <a:pt x="191" y="1490"/>
                      <a:pt x="191" y="1047"/>
                    </a:cubicBezTo>
                    <a:cubicBezTo>
                      <a:pt x="191" y="587"/>
                      <a:pt x="571" y="207"/>
                      <a:pt x="1030" y="207"/>
                    </a:cubicBezTo>
                    <a:close/>
                    <a:moveTo>
                      <a:pt x="1030" y="1"/>
                    </a:moveTo>
                    <a:cubicBezTo>
                      <a:pt x="460" y="1"/>
                      <a:pt x="1" y="492"/>
                      <a:pt x="1" y="1031"/>
                    </a:cubicBezTo>
                    <a:cubicBezTo>
                      <a:pt x="1" y="1617"/>
                      <a:pt x="476" y="2076"/>
                      <a:pt x="1030" y="2076"/>
                    </a:cubicBezTo>
                    <a:cubicBezTo>
                      <a:pt x="1585" y="2076"/>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6"/>
              <p:cNvSpPr/>
              <p:nvPr/>
            </p:nvSpPr>
            <p:spPr>
              <a:xfrm>
                <a:off x="2647925" y="2782825"/>
                <a:ext cx="51525" cy="51525"/>
              </a:xfrm>
              <a:custGeom>
                <a:rect b="b" l="l" r="r" t="t"/>
                <a:pathLst>
                  <a:path extrusionOk="0" h="2061" w="2061">
                    <a:moveTo>
                      <a:pt x="1031" y="207"/>
                    </a:moveTo>
                    <a:cubicBezTo>
                      <a:pt x="1490" y="207"/>
                      <a:pt x="1870" y="571"/>
                      <a:pt x="1870" y="1030"/>
                    </a:cubicBezTo>
                    <a:cubicBezTo>
                      <a:pt x="1870" y="1490"/>
                      <a:pt x="1490" y="1870"/>
                      <a:pt x="1031" y="1870"/>
                    </a:cubicBezTo>
                    <a:cubicBezTo>
                      <a:pt x="587" y="1870"/>
                      <a:pt x="207" y="1490"/>
                      <a:pt x="207" y="1030"/>
                    </a:cubicBezTo>
                    <a:cubicBezTo>
                      <a:pt x="207" y="571"/>
                      <a:pt x="587" y="207"/>
                      <a:pt x="1031" y="207"/>
                    </a:cubicBezTo>
                    <a:close/>
                    <a:moveTo>
                      <a:pt x="1031" y="1"/>
                    </a:moveTo>
                    <a:cubicBezTo>
                      <a:pt x="460" y="1"/>
                      <a:pt x="1" y="476"/>
                      <a:pt x="1" y="1030"/>
                    </a:cubicBezTo>
                    <a:cubicBezTo>
                      <a:pt x="1" y="1601"/>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6"/>
              <p:cNvSpPr/>
              <p:nvPr/>
            </p:nvSpPr>
            <p:spPr>
              <a:xfrm>
                <a:off x="3964850" y="2084975"/>
                <a:ext cx="51500" cy="51500"/>
              </a:xfrm>
              <a:custGeom>
                <a:rect b="b" l="l" r="r" t="t"/>
                <a:pathLst>
                  <a:path extrusionOk="0" h="2060" w="2060">
                    <a:moveTo>
                      <a:pt x="1030" y="190"/>
                    </a:moveTo>
                    <a:cubicBezTo>
                      <a:pt x="1490" y="190"/>
                      <a:pt x="1870" y="570"/>
                      <a:pt x="1870" y="1030"/>
                    </a:cubicBezTo>
                    <a:cubicBezTo>
                      <a:pt x="1870" y="1473"/>
                      <a:pt x="1490" y="1854"/>
                      <a:pt x="1030" y="1854"/>
                    </a:cubicBezTo>
                    <a:cubicBezTo>
                      <a:pt x="587" y="1854"/>
                      <a:pt x="206" y="1473"/>
                      <a:pt x="206" y="1030"/>
                    </a:cubicBezTo>
                    <a:cubicBezTo>
                      <a:pt x="206" y="570"/>
                      <a:pt x="587" y="190"/>
                      <a:pt x="1030" y="190"/>
                    </a:cubicBezTo>
                    <a:close/>
                    <a:moveTo>
                      <a:pt x="1030" y="0"/>
                    </a:moveTo>
                    <a:cubicBezTo>
                      <a:pt x="460" y="0"/>
                      <a:pt x="0" y="444"/>
                      <a:pt x="0" y="1030"/>
                    </a:cubicBezTo>
                    <a:cubicBezTo>
                      <a:pt x="0"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47" name="Google Shape;247;p6"/>
            <p:cNvPicPr preferRelativeResize="0"/>
            <p:nvPr/>
          </p:nvPicPr>
          <p:blipFill>
            <a:blip r:embed="rId3">
              <a:alphaModFix amt="40000"/>
            </a:blip>
            <a:stretch>
              <a:fillRect/>
            </a:stretch>
          </p:blipFill>
          <p:spPr>
            <a:xfrm>
              <a:off x="7423500" y="4233425"/>
              <a:ext cx="1177350" cy="1177350"/>
            </a:xfrm>
            <a:prstGeom prst="rect">
              <a:avLst/>
            </a:prstGeom>
            <a:noFill/>
            <a:ln>
              <a:noFill/>
            </a:ln>
          </p:spPr>
        </p:pic>
        <p:pic>
          <p:nvPicPr>
            <p:cNvPr id="248" name="Google Shape;248;p6"/>
            <p:cNvPicPr preferRelativeResize="0"/>
            <p:nvPr/>
          </p:nvPicPr>
          <p:blipFill>
            <a:blip r:embed="rId3">
              <a:alphaModFix amt="40000"/>
            </a:blip>
            <a:stretch>
              <a:fillRect/>
            </a:stretch>
          </p:blipFill>
          <p:spPr>
            <a:xfrm>
              <a:off x="8300725" y="3586650"/>
              <a:ext cx="1177350" cy="1177350"/>
            </a:xfrm>
            <a:prstGeom prst="rect">
              <a:avLst/>
            </a:prstGeom>
            <a:noFill/>
            <a:ln>
              <a:noFill/>
            </a:ln>
          </p:spPr>
        </p:pic>
        <p:pic>
          <p:nvPicPr>
            <p:cNvPr id="249" name="Google Shape;249;p6"/>
            <p:cNvPicPr preferRelativeResize="0"/>
            <p:nvPr/>
          </p:nvPicPr>
          <p:blipFill>
            <a:blip r:embed="rId3">
              <a:alphaModFix amt="40000"/>
            </a:blip>
            <a:stretch>
              <a:fillRect/>
            </a:stretch>
          </p:blipFill>
          <p:spPr>
            <a:xfrm>
              <a:off x="8300725" y="4233425"/>
              <a:ext cx="1177350" cy="1177350"/>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50" name="Shape 250"/>
        <p:cNvGrpSpPr/>
        <p:nvPr/>
      </p:nvGrpSpPr>
      <p:grpSpPr>
        <a:xfrm>
          <a:off x="0" y="0"/>
          <a:ext cx="0" cy="0"/>
          <a:chOff x="0" y="0"/>
          <a:chExt cx="0" cy="0"/>
        </a:xfrm>
      </p:grpSpPr>
      <p:pic>
        <p:nvPicPr>
          <p:cNvPr id="251" name="Google Shape;251;p7"/>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252" name="Google Shape;252;p7"/>
          <p:cNvSpPr txBox="1"/>
          <p:nvPr>
            <p:ph type="title"/>
          </p:nvPr>
        </p:nvSpPr>
        <p:spPr>
          <a:xfrm>
            <a:off x="3974167" y="788525"/>
            <a:ext cx="4175700" cy="1201500"/>
          </a:xfrm>
          <a:prstGeom prst="rect">
            <a:avLst/>
          </a:prstGeom>
        </p:spPr>
        <p:txBody>
          <a:bodyPr anchorCtr="0" anchor="b" bIns="91425" lIns="91425" spcFirstLastPara="1" rIns="91425" wrap="square" tIns="91425">
            <a:noAutofit/>
          </a:bodyPr>
          <a:lstStyle>
            <a:lvl1pPr lvl="0" rtl="0" algn="l">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53" name="Google Shape;253;p7"/>
          <p:cNvSpPr txBox="1"/>
          <p:nvPr>
            <p:ph idx="1" type="body"/>
          </p:nvPr>
        </p:nvSpPr>
        <p:spPr>
          <a:xfrm>
            <a:off x="3974169" y="1990075"/>
            <a:ext cx="4175700" cy="23649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Font typeface="Open Sans"/>
              <a:buAutoNum type="arabicPeriod"/>
              <a:defRPr/>
            </a:lvl1pPr>
            <a:lvl2pPr indent="-304800" lvl="1" marL="914400" rtl="0">
              <a:lnSpc>
                <a:spcPct val="115000"/>
              </a:lnSpc>
              <a:spcBef>
                <a:spcPts val="1000"/>
              </a:spcBef>
              <a:spcAft>
                <a:spcPts val="0"/>
              </a:spcAft>
              <a:buClr>
                <a:srgbClr val="E76A28"/>
              </a:buClr>
              <a:buSzPts val="1200"/>
              <a:buFont typeface="Nunito Light"/>
              <a:buAutoNum type="alphaLcPeriod"/>
              <a:defRPr/>
            </a:lvl2pPr>
            <a:lvl3pPr indent="-304800" lvl="2" marL="1371600" rtl="0">
              <a:lnSpc>
                <a:spcPct val="115000"/>
              </a:lnSpc>
              <a:spcBef>
                <a:spcPts val="0"/>
              </a:spcBef>
              <a:spcAft>
                <a:spcPts val="0"/>
              </a:spcAft>
              <a:buClr>
                <a:srgbClr val="E76A28"/>
              </a:buClr>
              <a:buSzPts val="1200"/>
              <a:buFont typeface="Nunito Light"/>
              <a:buAutoNum type="romanLcPeriod"/>
              <a:defRPr/>
            </a:lvl3pPr>
            <a:lvl4pPr indent="-304800" lvl="3" marL="1828800" rtl="0">
              <a:lnSpc>
                <a:spcPct val="115000"/>
              </a:lnSpc>
              <a:spcBef>
                <a:spcPts val="0"/>
              </a:spcBef>
              <a:spcAft>
                <a:spcPts val="0"/>
              </a:spcAft>
              <a:buClr>
                <a:srgbClr val="E76A28"/>
              </a:buClr>
              <a:buSzPts val="1200"/>
              <a:buFont typeface="Nunito Light"/>
              <a:buAutoNum type="arabicPeriod"/>
              <a:defRPr/>
            </a:lvl4pPr>
            <a:lvl5pPr indent="-304800" lvl="4" marL="2286000" rtl="0">
              <a:lnSpc>
                <a:spcPct val="115000"/>
              </a:lnSpc>
              <a:spcBef>
                <a:spcPts val="0"/>
              </a:spcBef>
              <a:spcAft>
                <a:spcPts val="0"/>
              </a:spcAft>
              <a:buClr>
                <a:srgbClr val="E76A28"/>
              </a:buClr>
              <a:buSzPts val="1200"/>
              <a:buFont typeface="Nunito Light"/>
              <a:buAutoNum type="alphaLcPeriod"/>
              <a:defRPr/>
            </a:lvl5pPr>
            <a:lvl6pPr indent="-304800" lvl="5" marL="2743200" rtl="0">
              <a:lnSpc>
                <a:spcPct val="115000"/>
              </a:lnSpc>
              <a:spcBef>
                <a:spcPts val="0"/>
              </a:spcBef>
              <a:spcAft>
                <a:spcPts val="0"/>
              </a:spcAft>
              <a:buClr>
                <a:srgbClr val="999999"/>
              </a:buClr>
              <a:buSzPts val="1200"/>
              <a:buFont typeface="Nunito Light"/>
              <a:buAutoNum type="romanLcPeriod"/>
              <a:defRPr/>
            </a:lvl6pPr>
            <a:lvl7pPr indent="-304800" lvl="6" marL="3200400" rtl="0">
              <a:lnSpc>
                <a:spcPct val="115000"/>
              </a:lnSpc>
              <a:spcBef>
                <a:spcPts val="0"/>
              </a:spcBef>
              <a:spcAft>
                <a:spcPts val="0"/>
              </a:spcAft>
              <a:buClr>
                <a:srgbClr val="999999"/>
              </a:buClr>
              <a:buSzPts val="1200"/>
              <a:buFont typeface="Nunito Light"/>
              <a:buAutoNum type="arabicPeriod"/>
              <a:defRPr/>
            </a:lvl7pPr>
            <a:lvl8pPr indent="-304800" lvl="7" marL="3657600" rtl="0">
              <a:lnSpc>
                <a:spcPct val="115000"/>
              </a:lnSpc>
              <a:spcBef>
                <a:spcPts val="0"/>
              </a:spcBef>
              <a:spcAft>
                <a:spcPts val="0"/>
              </a:spcAft>
              <a:buClr>
                <a:srgbClr val="999999"/>
              </a:buClr>
              <a:buSzPts val="1200"/>
              <a:buFont typeface="Nunito Light"/>
              <a:buAutoNum type="alphaLcPeriod"/>
              <a:defRPr/>
            </a:lvl8pPr>
            <a:lvl9pPr indent="-304800" lvl="8" marL="4114800" rtl="0">
              <a:lnSpc>
                <a:spcPct val="115000"/>
              </a:lnSpc>
              <a:spcBef>
                <a:spcPts val="0"/>
              </a:spcBef>
              <a:spcAft>
                <a:spcPts val="0"/>
              </a:spcAft>
              <a:buClr>
                <a:srgbClr val="999999"/>
              </a:buClr>
              <a:buSzPts val="1200"/>
              <a:buFont typeface="Nunito Light"/>
              <a:buAutoNum type="romanLcPeriod"/>
              <a:defRPr/>
            </a:lvl9pPr>
          </a:lstStyle>
          <a:p/>
        </p:txBody>
      </p:sp>
      <p:sp>
        <p:nvSpPr>
          <p:cNvPr id="254" name="Google Shape;254;p7"/>
          <p:cNvSpPr/>
          <p:nvPr>
            <p:ph idx="2" type="pic"/>
          </p:nvPr>
        </p:nvSpPr>
        <p:spPr>
          <a:xfrm>
            <a:off x="994131" y="694950"/>
            <a:ext cx="2540700" cy="3753600"/>
          </a:xfrm>
          <a:prstGeom prst="rect">
            <a:avLst/>
          </a:prstGeom>
          <a:noFill/>
          <a:ln cap="flat" cmpd="sng" w="9525">
            <a:solidFill>
              <a:schemeClr val="dk1"/>
            </a:solidFill>
            <a:prstDash val="solid"/>
            <a:round/>
            <a:headEnd len="sm" w="sm" type="none"/>
            <a:tailEnd len="sm" w="sm" type="none"/>
          </a:ln>
        </p:spPr>
      </p:sp>
      <p:grpSp>
        <p:nvGrpSpPr>
          <p:cNvPr id="255" name="Google Shape;255;p7"/>
          <p:cNvGrpSpPr/>
          <p:nvPr/>
        </p:nvGrpSpPr>
        <p:grpSpPr>
          <a:xfrm>
            <a:off x="-1776656" y="986429"/>
            <a:ext cx="3025131" cy="1757025"/>
            <a:chOff x="-1776656" y="986429"/>
            <a:chExt cx="3025131" cy="1757025"/>
          </a:xfrm>
        </p:grpSpPr>
        <p:grpSp>
          <p:nvGrpSpPr>
            <p:cNvPr id="256" name="Google Shape;256;p7"/>
            <p:cNvGrpSpPr/>
            <p:nvPr/>
          </p:nvGrpSpPr>
          <p:grpSpPr>
            <a:xfrm>
              <a:off x="-1776656" y="986429"/>
              <a:ext cx="2590356" cy="1757025"/>
              <a:chOff x="-1776656" y="986429"/>
              <a:chExt cx="2590356" cy="1757025"/>
            </a:xfrm>
          </p:grpSpPr>
          <p:grpSp>
            <p:nvGrpSpPr>
              <p:cNvPr id="257" name="Google Shape;257;p7"/>
              <p:cNvGrpSpPr/>
              <p:nvPr/>
            </p:nvGrpSpPr>
            <p:grpSpPr>
              <a:xfrm flipH="1">
                <a:off x="-1776656" y="986429"/>
                <a:ext cx="2590356" cy="1757025"/>
                <a:chOff x="2280775" y="570800"/>
                <a:chExt cx="1702725" cy="1154950"/>
              </a:xfrm>
            </p:grpSpPr>
            <p:sp>
              <p:nvSpPr>
                <p:cNvPr id="258" name="Google Shape;258;p7"/>
                <p:cNvSpPr/>
                <p:nvPr/>
              </p:nvSpPr>
              <p:spPr>
                <a:xfrm>
                  <a:off x="2562775" y="1179175"/>
                  <a:ext cx="1420725" cy="546575"/>
                </a:xfrm>
                <a:custGeom>
                  <a:rect b="b" l="l" r="r" t="t"/>
                  <a:pathLst>
                    <a:path extrusionOk="0" h="21863" w="56829">
                      <a:moveTo>
                        <a:pt x="143" y="0"/>
                      </a:moveTo>
                      <a:lnTo>
                        <a:pt x="1" y="143"/>
                      </a:lnTo>
                      <a:lnTo>
                        <a:pt x="777" y="871"/>
                      </a:lnTo>
                      <a:lnTo>
                        <a:pt x="777" y="6495"/>
                      </a:lnTo>
                      <a:lnTo>
                        <a:pt x="15843" y="21831"/>
                      </a:lnTo>
                      <a:lnTo>
                        <a:pt x="15875" y="21863"/>
                      </a:lnTo>
                      <a:lnTo>
                        <a:pt x="56828" y="21863"/>
                      </a:lnTo>
                      <a:lnTo>
                        <a:pt x="56828" y="21673"/>
                      </a:lnTo>
                      <a:lnTo>
                        <a:pt x="15954" y="21673"/>
                      </a:lnTo>
                      <a:lnTo>
                        <a:pt x="983" y="6416"/>
                      </a:lnTo>
                      <a:lnTo>
                        <a:pt x="983" y="776"/>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7"/>
                <p:cNvSpPr/>
                <p:nvPr/>
              </p:nvSpPr>
              <p:spPr>
                <a:xfrm>
                  <a:off x="2385350" y="1087275"/>
                  <a:ext cx="1598150" cy="574325"/>
                </a:xfrm>
                <a:custGeom>
                  <a:rect b="b" l="l" r="r" t="t"/>
                  <a:pathLst>
                    <a:path extrusionOk="0" h="22973" w="63926">
                      <a:moveTo>
                        <a:pt x="1901" y="1"/>
                      </a:moveTo>
                      <a:lnTo>
                        <a:pt x="0" y="1886"/>
                      </a:lnTo>
                      <a:lnTo>
                        <a:pt x="127" y="2013"/>
                      </a:lnTo>
                      <a:lnTo>
                        <a:pt x="1981" y="191"/>
                      </a:lnTo>
                      <a:lnTo>
                        <a:pt x="9363" y="191"/>
                      </a:lnTo>
                      <a:lnTo>
                        <a:pt x="9854" y="824"/>
                      </a:lnTo>
                      <a:lnTo>
                        <a:pt x="9854" y="8096"/>
                      </a:lnTo>
                      <a:lnTo>
                        <a:pt x="24636" y="22972"/>
                      </a:lnTo>
                      <a:lnTo>
                        <a:pt x="63925" y="22972"/>
                      </a:lnTo>
                      <a:lnTo>
                        <a:pt x="63925" y="22766"/>
                      </a:lnTo>
                      <a:lnTo>
                        <a:pt x="24715" y="22766"/>
                      </a:lnTo>
                      <a:lnTo>
                        <a:pt x="10060" y="8017"/>
                      </a:lnTo>
                      <a:lnTo>
                        <a:pt x="10060" y="745"/>
                      </a:lnTo>
                      <a:lnTo>
                        <a:pt x="94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7"/>
                <p:cNvSpPr/>
                <p:nvPr/>
              </p:nvSpPr>
              <p:spPr>
                <a:xfrm>
                  <a:off x="2329900" y="1057575"/>
                  <a:ext cx="1653600" cy="579075"/>
                </a:xfrm>
                <a:custGeom>
                  <a:rect b="b" l="l" r="r" t="t"/>
                  <a:pathLst>
                    <a:path extrusionOk="0" h="23163" w="66144">
                      <a:moveTo>
                        <a:pt x="0" y="0"/>
                      </a:moveTo>
                      <a:lnTo>
                        <a:pt x="0" y="190"/>
                      </a:lnTo>
                      <a:lnTo>
                        <a:pt x="12278" y="190"/>
                      </a:lnTo>
                      <a:lnTo>
                        <a:pt x="13070" y="808"/>
                      </a:lnTo>
                      <a:lnTo>
                        <a:pt x="13070" y="8777"/>
                      </a:lnTo>
                      <a:lnTo>
                        <a:pt x="27297" y="23131"/>
                      </a:lnTo>
                      <a:lnTo>
                        <a:pt x="27329" y="23162"/>
                      </a:lnTo>
                      <a:lnTo>
                        <a:pt x="66143" y="23162"/>
                      </a:lnTo>
                      <a:lnTo>
                        <a:pt x="66143" y="22972"/>
                      </a:lnTo>
                      <a:lnTo>
                        <a:pt x="27408" y="22972"/>
                      </a:lnTo>
                      <a:lnTo>
                        <a:pt x="13261" y="8698"/>
                      </a:lnTo>
                      <a:lnTo>
                        <a:pt x="13261" y="713"/>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7"/>
                <p:cNvSpPr/>
                <p:nvPr/>
              </p:nvSpPr>
              <p:spPr>
                <a:xfrm>
                  <a:off x="2547725" y="1017975"/>
                  <a:ext cx="1435775" cy="598875"/>
                </a:xfrm>
                <a:custGeom>
                  <a:rect b="b" l="l" r="r" t="t"/>
                  <a:pathLst>
                    <a:path extrusionOk="0" h="23955" w="57431">
                      <a:moveTo>
                        <a:pt x="1" y="0"/>
                      </a:moveTo>
                      <a:lnTo>
                        <a:pt x="1" y="190"/>
                      </a:lnTo>
                      <a:lnTo>
                        <a:pt x="4310" y="190"/>
                      </a:lnTo>
                      <a:lnTo>
                        <a:pt x="5340" y="1172"/>
                      </a:lnTo>
                      <a:lnTo>
                        <a:pt x="5340" y="9854"/>
                      </a:lnTo>
                      <a:lnTo>
                        <a:pt x="19059" y="23922"/>
                      </a:lnTo>
                      <a:lnTo>
                        <a:pt x="19091" y="23954"/>
                      </a:lnTo>
                      <a:lnTo>
                        <a:pt x="57430" y="23954"/>
                      </a:lnTo>
                      <a:lnTo>
                        <a:pt x="57430" y="23764"/>
                      </a:lnTo>
                      <a:lnTo>
                        <a:pt x="19186" y="23764"/>
                      </a:lnTo>
                      <a:lnTo>
                        <a:pt x="5546" y="9775"/>
                      </a:lnTo>
                      <a:lnTo>
                        <a:pt x="5546" y="1093"/>
                      </a:lnTo>
                      <a:lnTo>
                        <a:pt x="43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7"/>
                <p:cNvSpPr/>
                <p:nvPr/>
              </p:nvSpPr>
              <p:spPr>
                <a:xfrm>
                  <a:off x="2442775" y="978350"/>
                  <a:ext cx="1540725" cy="613925"/>
                </a:xfrm>
                <a:custGeom>
                  <a:rect b="b" l="l" r="r" t="t"/>
                  <a:pathLst>
                    <a:path extrusionOk="0" h="24557" w="61629">
                      <a:moveTo>
                        <a:pt x="0" y="1"/>
                      </a:moveTo>
                      <a:lnTo>
                        <a:pt x="0" y="191"/>
                      </a:lnTo>
                      <a:lnTo>
                        <a:pt x="9126" y="191"/>
                      </a:lnTo>
                      <a:lnTo>
                        <a:pt x="10330" y="1522"/>
                      </a:lnTo>
                      <a:lnTo>
                        <a:pt x="10330" y="10948"/>
                      </a:lnTo>
                      <a:lnTo>
                        <a:pt x="23733" y="24509"/>
                      </a:lnTo>
                      <a:lnTo>
                        <a:pt x="23780" y="24557"/>
                      </a:lnTo>
                      <a:lnTo>
                        <a:pt x="61628" y="24557"/>
                      </a:lnTo>
                      <a:lnTo>
                        <a:pt x="61628" y="24351"/>
                      </a:lnTo>
                      <a:lnTo>
                        <a:pt x="23859" y="24351"/>
                      </a:lnTo>
                      <a:lnTo>
                        <a:pt x="10536" y="10869"/>
                      </a:lnTo>
                      <a:lnTo>
                        <a:pt x="10536" y="1442"/>
                      </a:lnTo>
                      <a:lnTo>
                        <a:pt x="92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7"/>
                <p:cNvSpPr/>
                <p:nvPr/>
              </p:nvSpPr>
              <p:spPr>
                <a:xfrm>
                  <a:off x="2676850" y="934800"/>
                  <a:ext cx="1306650" cy="637675"/>
                </a:xfrm>
                <a:custGeom>
                  <a:rect b="b" l="l" r="r" t="t"/>
                  <a:pathLst>
                    <a:path extrusionOk="0" h="25507" w="52266">
                      <a:moveTo>
                        <a:pt x="143" y="0"/>
                      </a:moveTo>
                      <a:lnTo>
                        <a:pt x="0" y="143"/>
                      </a:lnTo>
                      <a:lnTo>
                        <a:pt x="1965" y="2060"/>
                      </a:lnTo>
                      <a:lnTo>
                        <a:pt x="1965" y="12183"/>
                      </a:lnTo>
                      <a:lnTo>
                        <a:pt x="14845" y="25459"/>
                      </a:lnTo>
                      <a:lnTo>
                        <a:pt x="14892" y="25507"/>
                      </a:lnTo>
                      <a:lnTo>
                        <a:pt x="52265" y="25507"/>
                      </a:lnTo>
                      <a:lnTo>
                        <a:pt x="52265" y="25301"/>
                      </a:lnTo>
                      <a:lnTo>
                        <a:pt x="14972" y="25301"/>
                      </a:lnTo>
                      <a:lnTo>
                        <a:pt x="2155" y="12104"/>
                      </a:lnTo>
                      <a:lnTo>
                        <a:pt x="2155" y="1980"/>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7"/>
                <p:cNvSpPr/>
                <p:nvPr/>
              </p:nvSpPr>
              <p:spPr>
                <a:xfrm>
                  <a:off x="2508525" y="824675"/>
                  <a:ext cx="1474975" cy="722850"/>
                </a:xfrm>
                <a:custGeom>
                  <a:rect b="b" l="l" r="r" t="t"/>
                  <a:pathLst>
                    <a:path extrusionOk="0" h="28914" w="58999">
                      <a:moveTo>
                        <a:pt x="3391" y="1"/>
                      </a:moveTo>
                      <a:lnTo>
                        <a:pt x="0" y="3439"/>
                      </a:lnTo>
                      <a:lnTo>
                        <a:pt x="143" y="3565"/>
                      </a:lnTo>
                      <a:lnTo>
                        <a:pt x="3470" y="207"/>
                      </a:lnTo>
                      <a:lnTo>
                        <a:pt x="6337" y="207"/>
                      </a:lnTo>
                      <a:lnTo>
                        <a:pt x="9490" y="3407"/>
                      </a:lnTo>
                      <a:lnTo>
                        <a:pt x="9490" y="16081"/>
                      </a:lnTo>
                      <a:lnTo>
                        <a:pt x="22085" y="28882"/>
                      </a:lnTo>
                      <a:lnTo>
                        <a:pt x="22101" y="28914"/>
                      </a:lnTo>
                      <a:lnTo>
                        <a:pt x="58998" y="28914"/>
                      </a:lnTo>
                      <a:lnTo>
                        <a:pt x="58998" y="28724"/>
                      </a:lnTo>
                      <a:lnTo>
                        <a:pt x="22180" y="28724"/>
                      </a:lnTo>
                      <a:lnTo>
                        <a:pt x="9680" y="16002"/>
                      </a:lnTo>
                      <a:lnTo>
                        <a:pt x="9680" y="3328"/>
                      </a:lnTo>
                      <a:lnTo>
                        <a:pt x="64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7"/>
                <p:cNvSpPr/>
                <p:nvPr/>
              </p:nvSpPr>
              <p:spPr>
                <a:xfrm>
                  <a:off x="2413850" y="804875"/>
                  <a:ext cx="1569650" cy="718100"/>
                </a:xfrm>
                <a:custGeom>
                  <a:rect b="b" l="l" r="r" t="t"/>
                  <a:pathLst>
                    <a:path extrusionOk="0" h="28724" w="62786">
                      <a:moveTo>
                        <a:pt x="7178" y="1"/>
                      </a:moveTo>
                      <a:lnTo>
                        <a:pt x="4738" y="2377"/>
                      </a:lnTo>
                      <a:lnTo>
                        <a:pt x="1" y="2377"/>
                      </a:lnTo>
                      <a:lnTo>
                        <a:pt x="1" y="2583"/>
                      </a:lnTo>
                      <a:lnTo>
                        <a:pt x="4817" y="2583"/>
                      </a:lnTo>
                      <a:lnTo>
                        <a:pt x="7257" y="207"/>
                      </a:lnTo>
                      <a:lnTo>
                        <a:pt x="10901" y="207"/>
                      </a:lnTo>
                      <a:lnTo>
                        <a:pt x="14259" y="3597"/>
                      </a:lnTo>
                      <a:lnTo>
                        <a:pt x="14259" y="16382"/>
                      </a:lnTo>
                      <a:lnTo>
                        <a:pt x="26347" y="28676"/>
                      </a:lnTo>
                      <a:lnTo>
                        <a:pt x="26363" y="28723"/>
                      </a:lnTo>
                      <a:lnTo>
                        <a:pt x="62785" y="28723"/>
                      </a:lnTo>
                      <a:lnTo>
                        <a:pt x="62785" y="28517"/>
                      </a:lnTo>
                      <a:lnTo>
                        <a:pt x="26442" y="28517"/>
                      </a:lnTo>
                      <a:lnTo>
                        <a:pt x="14465" y="16303"/>
                      </a:lnTo>
                      <a:lnTo>
                        <a:pt x="14465" y="3502"/>
                      </a:lnTo>
                      <a:lnTo>
                        <a:pt x="1096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7"/>
                <p:cNvSpPr/>
                <p:nvPr/>
              </p:nvSpPr>
              <p:spPr>
                <a:xfrm>
                  <a:off x="2946975" y="1316600"/>
                  <a:ext cx="1036525" cy="166775"/>
                </a:xfrm>
                <a:custGeom>
                  <a:rect b="b" l="l" r="r" t="t"/>
                  <a:pathLst>
                    <a:path extrusionOk="0" h="6671" w="41461">
                      <a:moveTo>
                        <a:pt x="143" y="0"/>
                      </a:moveTo>
                      <a:lnTo>
                        <a:pt x="0" y="127"/>
                      </a:lnTo>
                      <a:lnTo>
                        <a:pt x="6559" y="6670"/>
                      </a:lnTo>
                      <a:lnTo>
                        <a:pt x="41460" y="6670"/>
                      </a:lnTo>
                      <a:lnTo>
                        <a:pt x="41460" y="6464"/>
                      </a:lnTo>
                      <a:lnTo>
                        <a:pt x="6638" y="6464"/>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7"/>
                <p:cNvSpPr/>
                <p:nvPr/>
              </p:nvSpPr>
              <p:spPr>
                <a:xfrm>
                  <a:off x="2770325" y="666250"/>
                  <a:ext cx="1213175" cy="752550"/>
                </a:xfrm>
                <a:custGeom>
                  <a:rect b="b" l="l" r="r" t="t"/>
                  <a:pathLst>
                    <a:path extrusionOk="0" h="30102" w="48527">
                      <a:moveTo>
                        <a:pt x="0" y="1"/>
                      </a:moveTo>
                      <a:lnTo>
                        <a:pt x="0" y="2979"/>
                      </a:lnTo>
                      <a:lnTo>
                        <a:pt x="2377" y="5292"/>
                      </a:lnTo>
                      <a:lnTo>
                        <a:pt x="2377" y="19725"/>
                      </a:lnTo>
                      <a:lnTo>
                        <a:pt x="13039" y="30102"/>
                      </a:lnTo>
                      <a:lnTo>
                        <a:pt x="48526" y="30102"/>
                      </a:lnTo>
                      <a:lnTo>
                        <a:pt x="48526" y="29912"/>
                      </a:lnTo>
                      <a:lnTo>
                        <a:pt x="13118" y="29912"/>
                      </a:lnTo>
                      <a:lnTo>
                        <a:pt x="2583" y="19630"/>
                      </a:lnTo>
                      <a:lnTo>
                        <a:pt x="2583" y="5213"/>
                      </a:lnTo>
                      <a:lnTo>
                        <a:pt x="206" y="2900"/>
                      </a:lnTo>
                      <a:lnTo>
                        <a:pt x="20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7"/>
                <p:cNvSpPr/>
                <p:nvPr/>
              </p:nvSpPr>
              <p:spPr>
                <a:xfrm>
                  <a:off x="2864575" y="798150"/>
                  <a:ext cx="1118925" cy="606000"/>
                </a:xfrm>
                <a:custGeom>
                  <a:rect b="b" l="l" r="r" t="t"/>
                  <a:pathLst>
                    <a:path extrusionOk="0" h="24240" w="44757">
                      <a:moveTo>
                        <a:pt x="1" y="0"/>
                      </a:moveTo>
                      <a:lnTo>
                        <a:pt x="1" y="14132"/>
                      </a:lnTo>
                      <a:lnTo>
                        <a:pt x="10140" y="24240"/>
                      </a:lnTo>
                      <a:lnTo>
                        <a:pt x="44756" y="24240"/>
                      </a:lnTo>
                      <a:lnTo>
                        <a:pt x="44756" y="24034"/>
                      </a:lnTo>
                      <a:lnTo>
                        <a:pt x="10219" y="24034"/>
                      </a:lnTo>
                      <a:lnTo>
                        <a:pt x="191" y="14053"/>
                      </a:lnTo>
                      <a:lnTo>
                        <a:pt x="19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7"/>
                <p:cNvSpPr/>
                <p:nvPr/>
              </p:nvSpPr>
              <p:spPr>
                <a:xfrm>
                  <a:off x="2857050" y="695175"/>
                  <a:ext cx="1126450" cy="684025"/>
                </a:xfrm>
                <a:custGeom>
                  <a:rect b="b" l="l" r="r" t="t"/>
                  <a:pathLst>
                    <a:path extrusionOk="0" h="27361" w="45058">
                      <a:moveTo>
                        <a:pt x="143" y="0"/>
                      </a:moveTo>
                      <a:lnTo>
                        <a:pt x="1" y="143"/>
                      </a:lnTo>
                      <a:lnTo>
                        <a:pt x="1680" y="1901"/>
                      </a:lnTo>
                      <a:lnTo>
                        <a:pt x="1680" y="17760"/>
                      </a:lnTo>
                      <a:lnTo>
                        <a:pt x="11503" y="27361"/>
                      </a:lnTo>
                      <a:lnTo>
                        <a:pt x="45057" y="27361"/>
                      </a:lnTo>
                      <a:lnTo>
                        <a:pt x="45057" y="27170"/>
                      </a:lnTo>
                      <a:lnTo>
                        <a:pt x="11582" y="27170"/>
                      </a:lnTo>
                      <a:lnTo>
                        <a:pt x="1886" y="17681"/>
                      </a:lnTo>
                      <a:lnTo>
                        <a:pt x="1886" y="1822"/>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7"/>
                <p:cNvSpPr/>
                <p:nvPr/>
              </p:nvSpPr>
              <p:spPr>
                <a:xfrm>
                  <a:off x="2567525" y="596950"/>
                  <a:ext cx="1415975" cy="728000"/>
                </a:xfrm>
                <a:custGeom>
                  <a:rect b="b" l="l" r="r" t="t"/>
                  <a:pathLst>
                    <a:path extrusionOk="0" h="29120" w="56639">
                      <a:moveTo>
                        <a:pt x="1" y="0"/>
                      </a:moveTo>
                      <a:lnTo>
                        <a:pt x="1" y="206"/>
                      </a:lnTo>
                      <a:lnTo>
                        <a:pt x="12247" y="206"/>
                      </a:lnTo>
                      <a:lnTo>
                        <a:pt x="15241" y="3296"/>
                      </a:lnTo>
                      <a:lnTo>
                        <a:pt x="15241" y="20279"/>
                      </a:lnTo>
                      <a:lnTo>
                        <a:pt x="24256" y="29119"/>
                      </a:lnTo>
                      <a:lnTo>
                        <a:pt x="56638" y="29119"/>
                      </a:lnTo>
                      <a:lnTo>
                        <a:pt x="56638" y="28913"/>
                      </a:lnTo>
                      <a:lnTo>
                        <a:pt x="24335" y="28913"/>
                      </a:lnTo>
                      <a:lnTo>
                        <a:pt x="15447" y="20200"/>
                      </a:lnTo>
                      <a:lnTo>
                        <a:pt x="15447" y="3216"/>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7"/>
                <p:cNvSpPr/>
                <p:nvPr/>
              </p:nvSpPr>
              <p:spPr>
                <a:xfrm>
                  <a:off x="2357225" y="1123325"/>
                  <a:ext cx="46750" cy="46350"/>
                </a:xfrm>
                <a:custGeom>
                  <a:rect b="b" l="l" r="r" t="t"/>
                  <a:pathLst>
                    <a:path extrusionOk="0" h="1854" w="1870">
                      <a:moveTo>
                        <a:pt x="935" y="0"/>
                      </a:moveTo>
                      <a:cubicBezTo>
                        <a:pt x="428" y="0"/>
                        <a:pt x="1" y="412"/>
                        <a:pt x="1" y="935"/>
                      </a:cubicBezTo>
                      <a:cubicBezTo>
                        <a:pt x="1" y="1442"/>
                        <a:pt x="428" y="1854"/>
                        <a:pt x="935" y="1854"/>
                      </a:cubicBezTo>
                      <a:cubicBezTo>
                        <a:pt x="1458" y="1854"/>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7"/>
                <p:cNvSpPr/>
                <p:nvPr/>
              </p:nvSpPr>
              <p:spPr>
                <a:xfrm>
                  <a:off x="2748525" y="633375"/>
                  <a:ext cx="46775" cy="46375"/>
                </a:xfrm>
                <a:custGeom>
                  <a:rect b="b" l="l" r="r" t="t"/>
                  <a:pathLst>
                    <a:path extrusionOk="0" h="1855" w="1871">
                      <a:moveTo>
                        <a:pt x="936" y="1"/>
                      </a:moveTo>
                      <a:cubicBezTo>
                        <a:pt x="413" y="1"/>
                        <a:pt x="1" y="413"/>
                        <a:pt x="1" y="920"/>
                      </a:cubicBezTo>
                      <a:cubicBezTo>
                        <a:pt x="1" y="1443"/>
                        <a:pt x="413" y="1854"/>
                        <a:pt x="936" y="1854"/>
                      </a:cubicBezTo>
                      <a:cubicBezTo>
                        <a:pt x="1443" y="1854"/>
                        <a:pt x="1870" y="1443"/>
                        <a:pt x="1870" y="920"/>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7"/>
                <p:cNvSpPr/>
                <p:nvPr/>
              </p:nvSpPr>
              <p:spPr>
                <a:xfrm>
                  <a:off x="2842800" y="682900"/>
                  <a:ext cx="46375" cy="46350"/>
                </a:xfrm>
                <a:custGeom>
                  <a:rect b="b" l="l" r="r" t="t"/>
                  <a:pathLst>
                    <a:path extrusionOk="0" h="1854" w="1855">
                      <a:moveTo>
                        <a:pt x="919" y="0"/>
                      </a:moveTo>
                      <a:cubicBezTo>
                        <a:pt x="412" y="0"/>
                        <a:pt x="0" y="412"/>
                        <a:pt x="0" y="919"/>
                      </a:cubicBezTo>
                      <a:cubicBezTo>
                        <a:pt x="0" y="1442"/>
                        <a:pt x="412" y="1854"/>
                        <a:pt x="919" y="1854"/>
                      </a:cubicBezTo>
                      <a:cubicBezTo>
                        <a:pt x="1442" y="1854"/>
                        <a:pt x="1854" y="1442"/>
                        <a:pt x="1854" y="919"/>
                      </a:cubicBezTo>
                      <a:cubicBezTo>
                        <a:pt x="1854" y="412"/>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7"/>
                <p:cNvSpPr/>
                <p:nvPr/>
              </p:nvSpPr>
              <p:spPr>
                <a:xfrm>
                  <a:off x="2530700" y="1148275"/>
                  <a:ext cx="46375" cy="46350"/>
                </a:xfrm>
                <a:custGeom>
                  <a:rect b="b" l="l" r="r" t="t"/>
                  <a:pathLst>
                    <a:path extrusionOk="0" h="1854" w="1855">
                      <a:moveTo>
                        <a:pt x="935" y="0"/>
                      </a:moveTo>
                      <a:cubicBezTo>
                        <a:pt x="412" y="0"/>
                        <a:pt x="1" y="412"/>
                        <a:pt x="1" y="919"/>
                      </a:cubicBezTo>
                      <a:cubicBezTo>
                        <a:pt x="1"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7"/>
                <p:cNvSpPr/>
                <p:nvPr/>
              </p:nvSpPr>
              <p:spPr>
                <a:xfrm>
                  <a:off x="2916875" y="1286900"/>
                  <a:ext cx="46750" cy="46350"/>
                </a:xfrm>
                <a:custGeom>
                  <a:rect b="b" l="l" r="r" t="t"/>
                  <a:pathLst>
                    <a:path extrusionOk="0" h="1854" w="1870">
                      <a:moveTo>
                        <a:pt x="935" y="0"/>
                      </a:moveTo>
                      <a:cubicBezTo>
                        <a:pt x="412" y="0"/>
                        <a:pt x="0" y="412"/>
                        <a:pt x="0" y="919"/>
                      </a:cubicBezTo>
                      <a:cubicBezTo>
                        <a:pt x="0" y="1442"/>
                        <a:pt x="412"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7"/>
                <p:cNvSpPr/>
                <p:nvPr/>
              </p:nvSpPr>
              <p:spPr>
                <a:xfrm>
                  <a:off x="2280775" y="1031425"/>
                  <a:ext cx="51525" cy="51525"/>
                </a:xfrm>
                <a:custGeom>
                  <a:rect b="b" l="l" r="r" t="t"/>
                  <a:pathLst>
                    <a:path extrusionOk="0" h="2061" w="2061">
                      <a:moveTo>
                        <a:pt x="1031" y="207"/>
                      </a:moveTo>
                      <a:cubicBezTo>
                        <a:pt x="1490" y="207"/>
                        <a:pt x="1854" y="587"/>
                        <a:pt x="1854" y="1046"/>
                      </a:cubicBezTo>
                      <a:cubicBezTo>
                        <a:pt x="1854" y="1506"/>
                        <a:pt x="1490" y="1870"/>
                        <a:pt x="1031" y="1870"/>
                      </a:cubicBezTo>
                      <a:cubicBezTo>
                        <a:pt x="571" y="1870"/>
                        <a:pt x="191" y="1506"/>
                        <a:pt x="191" y="1046"/>
                      </a:cubicBezTo>
                      <a:cubicBezTo>
                        <a:pt x="191" y="587"/>
                        <a:pt x="571" y="207"/>
                        <a:pt x="1031" y="207"/>
                      </a:cubicBezTo>
                      <a:close/>
                      <a:moveTo>
                        <a:pt x="1031" y="1"/>
                      </a:moveTo>
                      <a:cubicBezTo>
                        <a:pt x="460" y="1"/>
                        <a:pt x="1" y="476"/>
                        <a:pt x="1" y="1030"/>
                      </a:cubicBezTo>
                      <a:cubicBezTo>
                        <a:pt x="1" y="1601"/>
                        <a:pt x="476" y="2060"/>
                        <a:pt x="1031" y="2060"/>
                      </a:cubicBezTo>
                      <a:cubicBezTo>
                        <a:pt x="1601" y="2060"/>
                        <a:pt x="2060" y="1601"/>
                        <a:pt x="2060" y="1030"/>
                      </a:cubicBezTo>
                      <a:cubicBezTo>
                        <a:pt x="2060" y="444"/>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7"/>
                <p:cNvSpPr/>
                <p:nvPr/>
              </p:nvSpPr>
              <p:spPr>
                <a:xfrm>
                  <a:off x="2364750" y="842900"/>
                  <a:ext cx="51525" cy="51925"/>
                </a:xfrm>
                <a:custGeom>
                  <a:rect b="b" l="l" r="r" t="t"/>
                  <a:pathLst>
                    <a:path extrusionOk="0" h="2077" w="2061">
                      <a:moveTo>
                        <a:pt x="1030" y="222"/>
                      </a:moveTo>
                      <a:cubicBezTo>
                        <a:pt x="1490" y="222"/>
                        <a:pt x="1870" y="603"/>
                        <a:pt x="1870" y="1062"/>
                      </a:cubicBezTo>
                      <a:cubicBezTo>
                        <a:pt x="1870" y="1506"/>
                        <a:pt x="1490" y="1886"/>
                        <a:pt x="1030" y="1886"/>
                      </a:cubicBezTo>
                      <a:cubicBezTo>
                        <a:pt x="587" y="1886"/>
                        <a:pt x="206" y="1522"/>
                        <a:pt x="206" y="1062"/>
                      </a:cubicBezTo>
                      <a:cubicBezTo>
                        <a:pt x="206" y="603"/>
                        <a:pt x="587" y="222"/>
                        <a:pt x="1030" y="222"/>
                      </a:cubicBezTo>
                      <a:close/>
                      <a:moveTo>
                        <a:pt x="1030" y="1"/>
                      </a:moveTo>
                      <a:cubicBezTo>
                        <a:pt x="460" y="1"/>
                        <a:pt x="1" y="492"/>
                        <a:pt x="1" y="1046"/>
                      </a:cubicBezTo>
                      <a:cubicBezTo>
                        <a:pt x="1" y="1617"/>
                        <a:pt x="476" y="2076"/>
                        <a:pt x="1030" y="2076"/>
                      </a:cubicBezTo>
                      <a:cubicBezTo>
                        <a:pt x="1616" y="2076"/>
                        <a:pt x="2060" y="1617"/>
                        <a:pt x="2060" y="1046"/>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7"/>
                <p:cNvSpPr/>
                <p:nvPr/>
              </p:nvSpPr>
              <p:spPr>
                <a:xfrm>
                  <a:off x="2468925" y="9027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0" y="1870"/>
                        <a:pt x="190" y="1506"/>
                        <a:pt x="190" y="1046"/>
                      </a:cubicBezTo>
                      <a:cubicBezTo>
                        <a:pt x="190" y="587"/>
                        <a:pt x="570"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7"/>
                <p:cNvSpPr/>
                <p:nvPr/>
              </p:nvSpPr>
              <p:spPr>
                <a:xfrm>
                  <a:off x="2637250" y="8928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1" y="1870"/>
                        <a:pt x="190" y="1506"/>
                        <a:pt x="190" y="1046"/>
                      </a:cubicBezTo>
                      <a:cubicBezTo>
                        <a:pt x="190" y="587"/>
                        <a:pt x="571"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7"/>
                <p:cNvSpPr/>
                <p:nvPr/>
              </p:nvSpPr>
              <p:spPr>
                <a:xfrm>
                  <a:off x="2394450" y="952225"/>
                  <a:ext cx="51525" cy="51500"/>
                </a:xfrm>
                <a:custGeom>
                  <a:rect b="b" l="l" r="r" t="t"/>
                  <a:pathLst>
                    <a:path extrusionOk="0" h="2060" w="2061">
                      <a:moveTo>
                        <a:pt x="1030" y="206"/>
                      </a:moveTo>
                      <a:cubicBezTo>
                        <a:pt x="1490" y="206"/>
                        <a:pt x="1870" y="586"/>
                        <a:pt x="1870" y="1046"/>
                      </a:cubicBezTo>
                      <a:cubicBezTo>
                        <a:pt x="1870" y="1489"/>
                        <a:pt x="1490" y="1870"/>
                        <a:pt x="1030" y="1870"/>
                      </a:cubicBezTo>
                      <a:cubicBezTo>
                        <a:pt x="587" y="1870"/>
                        <a:pt x="207" y="1505"/>
                        <a:pt x="207" y="1046"/>
                      </a:cubicBezTo>
                      <a:cubicBezTo>
                        <a:pt x="207" y="586"/>
                        <a:pt x="587" y="206"/>
                        <a:pt x="1030" y="206"/>
                      </a:cubicBezTo>
                      <a:close/>
                      <a:moveTo>
                        <a:pt x="1030" y="0"/>
                      </a:moveTo>
                      <a:cubicBezTo>
                        <a:pt x="460" y="0"/>
                        <a:pt x="1" y="475"/>
                        <a:pt x="1" y="1030"/>
                      </a:cubicBezTo>
                      <a:cubicBezTo>
                        <a:pt x="1" y="1600"/>
                        <a:pt x="476" y="2060"/>
                        <a:pt x="1030" y="2060"/>
                      </a:cubicBezTo>
                      <a:cubicBezTo>
                        <a:pt x="1617"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7"/>
                <p:cNvSpPr/>
                <p:nvPr/>
              </p:nvSpPr>
              <p:spPr>
                <a:xfrm>
                  <a:off x="2498625" y="991825"/>
                  <a:ext cx="51500" cy="51500"/>
                </a:xfrm>
                <a:custGeom>
                  <a:rect b="b" l="l" r="r" t="t"/>
                  <a:pathLst>
                    <a:path extrusionOk="0" h="2060" w="2060">
                      <a:moveTo>
                        <a:pt x="1030" y="206"/>
                      </a:moveTo>
                      <a:cubicBezTo>
                        <a:pt x="1489" y="206"/>
                        <a:pt x="1854" y="587"/>
                        <a:pt x="1854" y="1046"/>
                      </a:cubicBezTo>
                      <a:cubicBezTo>
                        <a:pt x="1854" y="1490"/>
                        <a:pt x="1489" y="1870"/>
                        <a:pt x="1030" y="1870"/>
                      </a:cubicBezTo>
                      <a:cubicBezTo>
                        <a:pt x="571" y="1870"/>
                        <a:pt x="190" y="1506"/>
                        <a:pt x="190" y="1046"/>
                      </a:cubicBezTo>
                      <a:cubicBezTo>
                        <a:pt x="190" y="587"/>
                        <a:pt x="571" y="206"/>
                        <a:pt x="1030" y="206"/>
                      </a:cubicBezTo>
                      <a:close/>
                      <a:moveTo>
                        <a:pt x="1030" y="0"/>
                      </a:moveTo>
                      <a:cubicBezTo>
                        <a:pt x="444" y="0"/>
                        <a:pt x="0" y="476"/>
                        <a:pt x="0" y="1030"/>
                      </a:cubicBezTo>
                      <a:cubicBezTo>
                        <a:pt x="0" y="1601"/>
                        <a:pt x="476" y="2060"/>
                        <a:pt x="1030" y="2060"/>
                      </a:cubicBezTo>
                      <a:cubicBezTo>
                        <a:pt x="1600" y="2060"/>
                        <a:pt x="2060" y="1601"/>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7"/>
                <p:cNvSpPr/>
                <p:nvPr/>
              </p:nvSpPr>
              <p:spPr>
                <a:xfrm>
                  <a:off x="2840025" y="749025"/>
                  <a:ext cx="51525" cy="51525"/>
                </a:xfrm>
                <a:custGeom>
                  <a:rect b="b" l="l" r="r" t="t"/>
                  <a:pathLst>
                    <a:path extrusionOk="0" h="2061" w="2061">
                      <a:moveTo>
                        <a:pt x="1030" y="223"/>
                      </a:moveTo>
                      <a:cubicBezTo>
                        <a:pt x="1490" y="223"/>
                        <a:pt x="1870" y="603"/>
                        <a:pt x="1870" y="1047"/>
                      </a:cubicBezTo>
                      <a:cubicBezTo>
                        <a:pt x="1870" y="1506"/>
                        <a:pt x="1490" y="1886"/>
                        <a:pt x="1030" y="1886"/>
                      </a:cubicBezTo>
                      <a:cubicBezTo>
                        <a:pt x="587" y="1886"/>
                        <a:pt x="207" y="1506"/>
                        <a:pt x="207" y="1047"/>
                      </a:cubicBezTo>
                      <a:cubicBezTo>
                        <a:pt x="207" y="603"/>
                        <a:pt x="587" y="223"/>
                        <a:pt x="1030" y="223"/>
                      </a:cubicBezTo>
                      <a:close/>
                      <a:moveTo>
                        <a:pt x="1030" y="1"/>
                      </a:moveTo>
                      <a:cubicBezTo>
                        <a:pt x="460" y="1"/>
                        <a:pt x="1" y="476"/>
                        <a:pt x="1" y="1031"/>
                      </a:cubicBezTo>
                      <a:cubicBezTo>
                        <a:pt x="1" y="1601"/>
                        <a:pt x="476" y="2060"/>
                        <a:pt x="1030" y="2060"/>
                      </a:cubicBezTo>
                      <a:cubicBezTo>
                        <a:pt x="1617" y="2060"/>
                        <a:pt x="2060" y="1601"/>
                        <a:pt x="2060" y="1031"/>
                      </a:cubicBezTo>
                      <a:cubicBezTo>
                        <a:pt x="2060" y="460"/>
                        <a:pt x="1601"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7"/>
                <p:cNvSpPr/>
                <p:nvPr/>
              </p:nvSpPr>
              <p:spPr>
                <a:xfrm>
                  <a:off x="2518425" y="570800"/>
                  <a:ext cx="51500" cy="51525"/>
                </a:xfrm>
                <a:custGeom>
                  <a:rect b="b" l="l" r="r" t="t"/>
                  <a:pathLst>
                    <a:path extrusionOk="0" h="2061" w="2060">
                      <a:moveTo>
                        <a:pt x="1030" y="223"/>
                      </a:moveTo>
                      <a:cubicBezTo>
                        <a:pt x="1490" y="223"/>
                        <a:pt x="1854" y="603"/>
                        <a:pt x="1854" y="1046"/>
                      </a:cubicBezTo>
                      <a:cubicBezTo>
                        <a:pt x="1854" y="1506"/>
                        <a:pt x="1490" y="1886"/>
                        <a:pt x="1030" y="1886"/>
                      </a:cubicBezTo>
                      <a:cubicBezTo>
                        <a:pt x="571" y="1886"/>
                        <a:pt x="191" y="1506"/>
                        <a:pt x="191" y="1046"/>
                      </a:cubicBezTo>
                      <a:cubicBezTo>
                        <a:pt x="191" y="603"/>
                        <a:pt x="571" y="223"/>
                        <a:pt x="1030" y="223"/>
                      </a:cubicBezTo>
                      <a:close/>
                      <a:moveTo>
                        <a:pt x="1030" y="1"/>
                      </a:moveTo>
                      <a:cubicBezTo>
                        <a:pt x="444" y="1"/>
                        <a:pt x="0" y="476"/>
                        <a:pt x="0" y="1031"/>
                      </a:cubicBezTo>
                      <a:cubicBezTo>
                        <a:pt x="0" y="1601"/>
                        <a:pt x="476" y="2060"/>
                        <a:pt x="1030" y="2060"/>
                      </a:cubicBezTo>
                      <a:cubicBezTo>
                        <a:pt x="1601" y="2060"/>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4" name="Google Shape;284;p7"/>
              <p:cNvSpPr/>
              <p:nvPr/>
            </p:nvSpPr>
            <p:spPr>
              <a:xfrm flipH="1">
                <a:off x="-621102" y="1681604"/>
                <a:ext cx="831600" cy="831600"/>
              </a:xfrm>
              <a:prstGeom prst="ellipse">
                <a:avLst/>
              </a:prstGeom>
              <a:gradFill>
                <a:gsLst>
                  <a:gs pos="0">
                    <a:srgbClr val="FFFFFF">
                      <a:alpha val="52549"/>
                    </a:srgbClr>
                  </a:gs>
                  <a:gs pos="68000">
                    <a:srgbClr val="FFFFFF">
                      <a:alpha val="0"/>
                    </a:srgbClr>
                  </a:gs>
                  <a:gs pos="100000">
                    <a:srgbClr val="FFFFFF">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aira"/>
                  <a:ea typeface="Saira"/>
                  <a:cs typeface="Saira"/>
                  <a:sym typeface="Saira"/>
                </a:endParaRPr>
              </a:p>
            </p:txBody>
          </p:sp>
        </p:grpSp>
        <p:pic>
          <p:nvPicPr>
            <p:cNvPr id="285" name="Google Shape;285;p7"/>
            <p:cNvPicPr preferRelativeResize="0"/>
            <p:nvPr/>
          </p:nvPicPr>
          <p:blipFill>
            <a:blip r:embed="rId3">
              <a:alphaModFix amt="40000"/>
            </a:blip>
            <a:stretch>
              <a:fillRect/>
            </a:stretch>
          </p:blipFill>
          <p:spPr>
            <a:xfrm>
              <a:off x="71125" y="1276263"/>
              <a:ext cx="1177350" cy="1177350"/>
            </a:xfrm>
            <a:prstGeom prst="rect">
              <a:avLst/>
            </a:prstGeom>
            <a:noFill/>
            <a:ln>
              <a:noFill/>
            </a:ln>
          </p:spPr>
        </p:pic>
      </p:grpSp>
      <p:grpSp>
        <p:nvGrpSpPr>
          <p:cNvPr id="286" name="Google Shape;286;p7"/>
          <p:cNvGrpSpPr/>
          <p:nvPr/>
        </p:nvGrpSpPr>
        <p:grpSpPr>
          <a:xfrm>
            <a:off x="7706000" y="3177613"/>
            <a:ext cx="1582102" cy="3138965"/>
            <a:chOff x="7706000" y="3177613"/>
            <a:chExt cx="1582102" cy="3138965"/>
          </a:xfrm>
        </p:grpSpPr>
        <p:grpSp>
          <p:nvGrpSpPr>
            <p:cNvPr id="287" name="Google Shape;287;p7"/>
            <p:cNvGrpSpPr/>
            <p:nvPr/>
          </p:nvGrpSpPr>
          <p:grpSpPr>
            <a:xfrm flipH="1">
              <a:off x="8246887" y="3744934"/>
              <a:ext cx="1041216" cy="2571644"/>
              <a:chOff x="4709050" y="974800"/>
              <a:chExt cx="684425" cy="1690425"/>
            </a:xfrm>
          </p:grpSpPr>
          <p:sp>
            <p:nvSpPr>
              <p:cNvPr id="288" name="Google Shape;288;p7"/>
              <p:cNvSpPr/>
              <p:nvPr/>
            </p:nvSpPr>
            <p:spPr>
              <a:xfrm>
                <a:off x="4909450" y="1554625"/>
                <a:ext cx="445600" cy="869400"/>
              </a:xfrm>
              <a:custGeom>
                <a:rect b="b" l="l" r="r" t="t"/>
                <a:pathLst>
                  <a:path extrusionOk="0" h="34776" w="17824">
                    <a:moveTo>
                      <a:pt x="16303" y="1"/>
                    </a:moveTo>
                    <a:lnTo>
                      <a:pt x="13832" y="2377"/>
                    </a:lnTo>
                    <a:lnTo>
                      <a:pt x="9887" y="2377"/>
                    </a:lnTo>
                    <a:lnTo>
                      <a:pt x="8524" y="3645"/>
                    </a:lnTo>
                    <a:lnTo>
                      <a:pt x="8524" y="6829"/>
                    </a:lnTo>
                    <a:lnTo>
                      <a:pt x="7336" y="8001"/>
                    </a:lnTo>
                    <a:lnTo>
                      <a:pt x="7336" y="13895"/>
                    </a:lnTo>
                    <a:lnTo>
                      <a:pt x="48" y="21246"/>
                    </a:lnTo>
                    <a:lnTo>
                      <a:pt x="1" y="21262"/>
                    </a:lnTo>
                    <a:lnTo>
                      <a:pt x="1" y="29405"/>
                    </a:lnTo>
                    <a:lnTo>
                      <a:pt x="2583" y="31908"/>
                    </a:lnTo>
                    <a:lnTo>
                      <a:pt x="2583" y="34775"/>
                    </a:lnTo>
                    <a:lnTo>
                      <a:pt x="2773" y="34775"/>
                    </a:lnTo>
                    <a:lnTo>
                      <a:pt x="2773" y="31829"/>
                    </a:lnTo>
                    <a:lnTo>
                      <a:pt x="207" y="29325"/>
                    </a:lnTo>
                    <a:lnTo>
                      <a:pt x="207" y="21341"/>
                    </a:lnTo>
                    <a:lnTo>
                      <a:pt x="7526" y="13974"/>
                    </a:lnTo>
                    <a:lnTo>
                      <a:pt x="7526" y="8081"/>
                    </a:lnTo>
                    <a:lnTo>
                      <a:pt x="8714" y="6908"/>
                    </a:lnTo>
                    <a:lnTo>
                      <a:pt x="8714" y="3740"/>
                    </a:lnTo>
                    <a:lnTo>
                      <a:pt x="9966" y="2567"/>
                    </a:lnTo>
                    <a:lnTo>
                      <a:pt x="13911" y="2567"/>
                    </a:lnTo>
                    <a:lnTo>
                      <a:pt x="16382" y="191"/>
                    </a:lnTo>
                    <a:lnTo>
                      <a:pt x="17824" y="191"/>
                    </a:lnTo>
                    <a:lnTo>
                      <a:pt x="178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7"/>
              <p:cNvSpPr/>
              <p:nvPr/>
            </p:nvSpPr>
            <p:spPr>
              <a:xfrm>
                <a:off x="5210875" y="1019950"/>
                <a:ext cx="139425" cy="359250"/>
              </a:xfrm>
              <a:custGeom>
                <a:rect b="b" l="l" r="r" t="t"/>
                <a:pathLst>
                  <a:path extrusionOk="0" h="14370" w="5577">
                    <a:moveTo>
                      <a:pt x="2994" y="0"/>
                    </a:moveTo>
                    <a:lnTo>
                      <a:pt x="2994" y="1426"/>
                    </a:lnTo>
                    <a:lnTo>
                      <a:pt x="5371" y="3977"/>
                    </a:lnTo>
                    <a:lnTo>
                      <a:pt x="5371" y="6290"/>
                    </a:lnTo>
                    <a:lnTo>
                      <a:pt x="4579" y="7240"/>
                    </a:lnTo>
                    <a:lnTo>
                      <a:pt x="4579" y="11280"/>
                    </a:lnTo>
                    <a:lnTo>
                      <a:pt x="3153" y="12864"/>
                    </a:lnTo>
                    <a:lnTo>
                      <a:pt x="1378" y="12864"/>
                    </a:lnTo>
                    <a:lnTo>
                      <a:pt x="0" y="14243"/>
                    </a:lnTo>
                    <a:lnTo>
                      <a:pt x="143" y="14370"/>
                    </a:lnTo>
                    <a:lnTo>
                      <a:pt x="1458" y="13070"/>
                    </a:lnTo>
                    <a:lnTo>
                      <a:pt x="3264" y="13070"/>
                    </a:lnTo>
                    <a:lnTo>
                      <a:pt x="4785" y="11359"/>
                    </a:lnTo>
                    <a:lnTo>
                      <a:pt x="4785" y="7320"/>
                    </a:lnTo>
                    <a:lnTo>
                      <a:pt x="5577" y="6369"/>
                    </a:lnTo>
                    <a:lnTo>
                      <a:pt x="5577" y="3898"/>
                    </a:lnTo>
                    <a:lnTo>
                      <a:pt x="3200" y="1363"/>
                    </a:lnTo>
                    <a:lnTo>
                      <a:pt x="320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7"/>
              <p:cNvSpPr/>
              <p:nvPr/>
            </p:nvSpPr>
            <p:spPr>
              <a:xfrm>
                <a:off x="4850050" y="1150250"/>
                <a:ext cx="460650" cy="1218325"/>
              </a:xfrm>
              <a:custGeom>
                <a:rect b="b" l="l" r="r" t="t"/>
                <a:pathLst>
                  <a:path extrusionOk="0" h="48733" w="18426">
                    <a:moveTo>
                      <a:pt x="17031" y="0"/>
                    </a:moveTo>
                    <a:lnTo>
                      <a:pt x="17031" y="919"/>
                    </a:lnTo>
                    <a:lnTo>
                      <a:pt x="18220" y="2187"/>
                    </a:lnTo>
                    <a:lnTo>
                      <a:pt x="18220" y="5593"/>
                    </a:lnTo>
                    <a:lnTo>
                      <a:pt x="17111" y="6860"/>
                    </a:lnTo>
                    <a:lnTo>
                      <a:pt x="15194" y="6860"/>
                    </a:lnTo>
                    <a:lnTo>
                      <a:pt x="12358" y="9633"/>
                    </a:lnTo>
                    <a:lnTo>
                      <a:pt x="10124" y="9633"/>
                    </a:lnTo>
                    <a:lnTo>
                      <a:pt x="6940" y="12754"/>
                    </a:lnTo>
                    <a:lnTo>
                      <a:pt x="6940" y="30941"/>
                    </a:lnTo>
                    <a:lnTo>
                      <a:pt x="1" y="37643"/>
                    </a:lnTo>
                    <a:lnTo>
                      <a:pt x="1" y="45706"/>
                    </a:lnTo>
                    <a:lnTo>
                      <a:pt x="2900" y="48685"/>
                    </a:lnTo>
                    <a:lnTo>
                      <a:pt x="4357" y="48732"/>
                    </a:lnTo>
                    <a:lnTo>
                      <a:pt x="1189" y="45627"/>
                    </a:lnTo>
                    <a:lnTo>
                      <a:pt x="1189" y="37722"/>
                    </a:lnTo>
                    <a:lnTo>
                      <a:pt x="7922" y="31020"/>
                    </a:lnTo>
                    <a:lnTo>
                      <a:pt x="7922" y="13182"/>
                    </a:lnTo>
                    <a:lnTo>
                      <a:pt x="8952" y="12215"/>
                    </a:lnTo>
                    <a:lnTo>
                      <a:pt x="10900" y="12215"/>
                    </a:lnTo>
                    <a:lnTo>
                      <a:pt x="10900" y="12009"/>
                    </a:lnTo>
                    <a:lnTo>
                      <a:pt x="8872" y="12009"/>
                    </a:lnTo>
                    <a:lnTo>
                      <a:pt x="7732" y="13086"/>
                    </a:lnTo>
                    <a:lnTo>
                      <a:pt x="7732" y="30941"/>
                    </a:lnTo>
                    <a:lnTo>
                      <a:pt x="999" y="37643"/>
                    </a:lnTo>
                    <a:lnTo>
                      <a:pt x="999" y="45706"/>
                    </a:lnTo>
                    <a:lnTo>
                      <a:pt x="3866" y="48526"/>
                    </a:lnTo>
                    <a:lnTo>
                      <a:pt x="2995" y="48495"/>
                    </a:lnTo>
                    <a:lnTo>
                      <a:pt x="207" y="45627"/>
                    </a:lnTo>
                    <a:lnTo>
                      <a:pt x="207" y="37722"/>
                    </a:lnTo>
                    <a:lnTo>
                      <a:pt x="7130" y="31020"/>
                    </a:lnTo>
                    <a:lnTo>
                      <a:pt x="7130" y="12833"/>
                    </a:lnTo>
                    <a:lnTo>
                      <a:pt x="10203" y="9839"/>
                    </a:lnTo>
                    <a:lnTo>
                      <a:pt x="12437" y="9839"/>
                    </a:lnTo>
                    <a:lnTo>
                      <a:pt x="15273" y="7066"/>
                    </a:lnTo>
                    <a:lnTo>
                      <a:pt x="17221" y="7066"/>
                    </a:lnTo>
                    <a:lnTo>
                      <a:pt x="18425" y="5672"/>
                    </a:lnTo>
                    <a:lnTo>
                      <a:pt x="18425" y="2108"/>
                    </a:lnTo>
                    <a:lnTo>
                      <a:pt x="17237" y="840"/>
                    </a:lnTo>
                    <a:lnTo>
                      <a:pt x="1723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7"/>
              <p:cNvSpPr/>
              <p:nvPr/>
            </p:nvSpPr>
            <p:spPr>
              <a:xfrm>
                <a:off x="4830250" y="1265900"/>
                <a:ext cx="383425" cy="1145050"/>
              </a:xfrm>
              <a:custGeom>
                <a:rect b="b" l="l" r="r" t="t"/>
                <a:pathLst>
                  <a:path extrusionOk="0" h="45802" w="15337">
                    <a:moveTo>
                      <a:pt x="15193" y="1"/>
                    </a:moveTo>
                    <a:lnTo>
                      <a:pt x="12041" y="3232"/>
                    </a:lnTo>
                    <a:lnTo>
                      <a:pt x="5529" y="3232"/>
                    </a:lnTo>
                    <a:lnTo>
                      <a:pt x="4563" y="4199"/>
                    </a:lnTo>
                    <a:lnTo>
                      <a:pt x="4563" y="8080"/>
                    </a:lnTo>
                    <a:lnTo>
                      <a:pt x="6939" y="10441"/>
                    </a:lnTo>
                    <a:lnTo>
                      <a:pt x="6939" y="25903"/>
                    </a:lnTo>
                    <a:lnTo>
                      <a:pt x="0" y="32731"/>
                    </a:lnTo>
                    <a:lnTo>
                      <a:pt x="0" y="43980"/>
                    </a:lnTo>
                    <a:lnTo>
                      <a:pt x="1806" y="45801"/>
                    </a:lnTo>
                    <a:lnTo>
                      <a:pt x="1949" y="45675"/>
                    </a:lnTo>
                    <a:lnTo>
                      <a:pt x="206" y="43900"/>
                    </a:lnTo>
                    <a:lnTo>
                      <a:pt x="206" y="32811"/>
                    </a:lnTo>
                    <a:lnTo>
                      <a:pt x="7130" y="25982"/>
                    </a:lnTo>
                    <a:lnTo>
                      <a:pt x="7130" y="10362"/>
                    </a:lnTo>
                    <a:lnTo>
                      <a:pt x="4753" y="8001"/>
                    </a:lnTo>
                    <a:lnTo>
                      <a:pt x="4753" y="4278"/>
                    </a:lnTo>
                    <a:lnTo>
                      <a:pt x="5609" y="3423"/>
                    </a:lnTo>
                    <a:lnTo>
                      <a:pt x="12120" y="3423"/>
                    </a:lnTo>
                    <a:lnTo>
                      <a:pt x="15336" y="143"/>
                    </a:lnTo>
                    <a:lnTo>
                      <a:pt x="1519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7"/>
              <p:cNvSpPr/>
              <p:nvPr/>
            </p:nvSpPr>
            <p:spPr>
              <a:xfrm>
                <a:off x="4810450" y="1204500"/>
                <a:ext cx="386175" cy="1412000"/>
              </a:xfrm>
              <a:custGeom>
                <a:rect b="b" l="l" r="r" t="t"/>
                <a:pathLst>
                  <a:path extrusionOk="0" h="56480" w="15447">
                    <a:moveTo>
                      <a:pt x="15257" y="1"/>
                    </a:moveTo>
                    <a:lnTo>
                      <a:pt x="15257" y="1649"/>
                    </a:lnTo>
                    <a:lnTo>
                      <a:pt x="11993" y="4896"/>
                    </a:lnTo>
                    <a:lnTo>
                      <a:pt x="5498" y="4896"/>
                    </a:lnTo>
                    <a:lnTo>
                      <a:pt x="4357" y="5831"/>
                    </a:lnTo>
                    <a:lnTo>
                      <a:pt x="4357" y="11107"/>
                    </a:lnTo>
                    <a:lnTo>
                      <a:pt x="6733" y="13451"/>
                    </a:lnTo>
                    <a:lnTo>
                      <a:pt x="6733" y="27805"/>
                    </a:lnTo>
                    <a:lnTo>
                      <a:pt x="0" y="34633"/>
                    </a:lnTo>
                    <a:lnTo>
                      <a:pt x="0" y="56480"/>
                    </a:lnTo>
                    <a:lnTo>
                      <a:pt x="206" y="56480"/>
                    </a:lnTo>
                    <a:lnTo>
                      <a:pt x="206" y="34712"/>
                    </a:lnTo>
                    <a:lnTo>
                      <a:pt x="6939" y="27884"/>
                    </a:lnTo>
                    <a:lnTo>
                      <a:pt x="6939" y="13372"/>
                    </a:lnTo>
                    <a:lnTo>
                      <a:pt x="4563" y="11012"/>
                    </a:lnTo>
                    <a:lnTo>
                      <a:pt x="4563" y="5910"/>
                    </a:lnTo>
                    <a:lnTo>
                      <a:pt x="5577" y="5086"/>
                    </a:lnTo>
                    <a:lnTo>
                      <a:pt x="12056" y="5086"/>
                    </a:lnTo>
                    <a:lnTo>
                      <a:pt x="15447" y="1728"/>
                    </a:lnTo>
                    <a:lnTo>
                      <a:pt x="154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7"/>
              <p:cNvSpPr/>
              <p:nvPr/>
            </p:nvSpPr>
            <p:spPr>
              <a:xfrm>
                <a:off x="4746675" y="1534825"/>
                <a:ext cx="192525" cy="533125"/>
              </a:xfrm>
              <a:custGeom>
                <a:rect b="b" l="l" r="r" t="t"/>
                <a:pathLst>
                  <a:path extrusionOk="0" h="21325" w="7701">
                    <a:moveTo>
                      <a:pt x="6322" y="1"/>
                    </a:moveTo>
                    <a:lnTo>
                      <a:pt x="6322" y="5482"/>
                    </a:lnTo>
                    <a:lnTo>
                      <a:pt x="5435" y="6670"/>
                    </a:lnTo>
                    <a:lnTo>
                      <a:pt x="5593" y="6797"/>
                    </a:lnTo>
                    <a:lnTo>
                      <a:pt x="6512" y="5546"/>
                    </a:lnTo>
                    <a:lnTo>
                      <a:pt x="6512" y="460"/>
                    </a:lnTo>
                    <a:lnTo>
                      <a:pt x="7510" y="1363"/>
                    </a:lnTo>
                    <a:lnTo>
                      <a:pt x="7510" y="7637"/>
                    </a:lnTo>
                    <a:lnTo>
                      <a:pt x="5530" y="9665"/>
                    </a:lnTo>
                    <a:lnTo>
                      <a:pt x="5530" y="11090"/>
                    </a:lnTo>
                    <a:lnTo>
                      <a:pt x="6322" y="11978"/>
                    </a:lnTo>
                    <a:lnTo>
                      <a:pt x="6322" y="14592"/>
                    </a:lnTo>
                    <a:lnTo>
                      <a:pt x="1" y="21182"/>
                    </a:lnTo>
                    <a:lnTo>
                      <a:pt x="159" y="21325"/>
                    </a:lnTo>
                    <a:lnTo>
                      <a:pt x="6512" y="14671"/>
                    </a:lnTo>
                    <a:lnTo>
                      <a:pt x="6512" y="11914"/>
                    </a:lnTo>
                    <a:lnTo>
                      <a:pt x="5720" y="11011"/>
                    </a:lnTo>
                    <a:lnTo>
                      <a:pt x="5720" y="9760"/>
                    </a:lnTo>
                    <a:lnTo>
                      <a:pt x="7700" y="7716"/>
                    </a:lnTo>
                    <a:lnTo>
                      <a:pt x="7700" y="1284"/>
                    </a:lnTo>
                    <a:lnTo>
                      <a:pt x="63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7"/>
              <p:cNvSpPr/>
              <p:nvPr/>
            </p:nvSpPr>
            <p:spPr>
              <a:xfrm>
                <a:off x="4780750" y="1797025"/>
                <a:ext cx="168350" cy="692350"/>
              </a:xfrm>
              <a:custGeom>
                <a:rect b="b" l="l" r="r" t="t"/>
                <a:pathLst>
                  <a:path extrusionOk="0" h="27694" w="6734">
                    <a:moveTo>
                      <a:pt x="6543" y="0"/>
                    </a:moveTo>
                    <a:lnTo>
                      <a:pt x="6543" y="4040"/>
                    </a:lnTo>
                    <a:lnTo>
                      <a:pt x="0" y="10663"/>
                    </a:lnTo>
                    <a:lnTo>
                      <a:pt x="0" y="27693"/>
                    </a:lnTo>
                    <a:lnTo>
                      <a:pt x="206" y="27693"/>
                    </a:lnTo>
                    <a:lnTo>
                      <a:pt x="206" y="10742"/>
                    </a:lnTo>
                    <a:lnTo>
                      <a:pt x="6733" y="4151"/>
                    </a:lnTo>
                    <a:lnTo>
                      <a:pt x="67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7"/>
              <p:cNvSpPr/>
              <p:nvPr/>
            </p:nvSpPr>
            <p:spPr>
              <a:xfrm>
                <a:off x="5346725" y="1534425"/>
                <a:ext cx="46750" cy="46375"/>
              </a:xfrm>
              <a:custGeom>
                <a:rect b="b" l="l" r="r" t="t"/>
                <a:pathLst>
                  <a:path extrusionOk="0" h="1855" w="1870">
                    <a:moveTo>
                      <a:pt x="935" y="1"/>
                    </a:moveTo>
                    <a:cubicBezTo>
                      <a:pt x="412" y="1"/>
                      <a:pt x="0" y="413"/>
                      <a:pt x="0" y="920"/>
                    </a:cubicBezTo>
                    <a:cubicBezTo>
                      <a:pt x="0" y="1442"/>
                      <a:pt x="412" y="1854"/>
                      <a:pt x="935" y="1854"/>
                    </a:cubicBezTo>
                    <a:cubicBezTo>
                      <a:pt x="1442" y="1854"/>
                      <a:pt x="1870" y="1442"/>
                      <a:pt x="1870" y="920"/>
                    </a:cubicBezTo>
                    <a:cubicBezTo>
                      <a:pt x="1870"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7"/>
              <p:cNvSpPr/>
              <p:nvPr/>
            </p:nvSpPr>
            <p:spPr>
              <a:xfrm>
                <a:off x="5262750" y="974800"/>
                <a:ext cx="46375" cy="46350"/>
              </a:xfrm>
              <a:custGeom>
                <a:rect b="b" l="l" r="r" t="t"/>
                <a:pathLst>
                  <a:path extrusionOk="0" h="1854" w="1855">
                    <a:moveTo>
                      <a:pt x="919" y="0"/>
                    </a:moveTo>
                    <a:cubicBezTo>
                      <a:pt x="412" y="0"/>
                      <a:pt x="1" y="412"/>
                      <a:pt x="1" y="935"/>
                    </a:cubicBezTo>
                    <a:cubicBezTo>
                      <a:pt x="1" y="1442"/>
                      <a:pt x="412" y="1854"/>
                      <a:pt x="919" y="1854"/>
                    </a:cubicBezTo>
                    <a:cubicBezTo>
                      <a:pt x="1442" y="1854"/>
                      <a:pt x="1854" y="1442"/>
                      <a:pt x="1854" y="935"/>
                    </a:cubicBezTo>
                    <a:cubicBezTo>
                      <a:pt x="1854" y="412"/>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7"/>
              <p:cNvSpPr/>
              <p:nvPr/>
            </p:nvSpPr>
            <p:spPr>
              <a:xfrm>
                <a:off x="4861525" y="2390725"/>
                <a:ext cx="46775" cy="46375"/>
              </a:xfrm>
              <a:custGeom>
                <a:rect b="b" l="l" r="r" t="t"/>
                <a:pathLst>
                  <a:path extrusionOk="0" h="1855" w="1871">
                    <a:moveTo>
                      <a:pt x="936" y="1"/>
                    </a:moveTo>
                    <a:cubicBezTo>
                      <a:pt x="413" y="1"/>
                      <a:pt x="1" y="412"/>
                      <a:pt x="1" y="935"/>
                    </a:cubicBezTo>
                    <a:cubicBezTo>
                      <a:pt x="1" y="1442"/>
                      <a:pt x="413" y="1854"/>
                      <a:pt x="936" y="1854"/>
                    </a:cubicBezTo>
                    <a:cubicBezTo>
                      <a:pt x="1443" y="1854"/>
                      <a:pt x="1870" y="1442"/>
                      <a:pt x="1870" y="935"/>
                    </a:cubicBezTo>
                    <a:cubicBezTo>
                      <a:pt x="1870" y="412"/>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7"/>
              <p:cNvSpPr/>
              <p:nvPr/>
            </p:nvSpPr>
            <p:spPr>
              <a:xfrm>
                <a:off x="4920950" y="1772075"/>
                <a:ext cx="46750" cy="46350"/>
              </a:xfrm>
              <a:custGeom>
                <a:rect b="b" l="l" r="r" t="t"/>
                <a:pathLst>
                  <a:path extrusionOk="0" h="1854" w="1870">
                    <a:moveTo>
                      <a:pt x="935" y="0"/>
                    </a:moveTo>
                    <a:cubicBezTo>
                      <a:pt x="412" y="0"/>
                      <a:pt x="0" y="412"/>
                      <a:pt x="0" y="919"/>
                    </a:cubicBezTo>
                    <a:cubicBezTo>
                      <a:pt x="0" y="1442"/>
                      <a:pt x="412" y="1854"/>
                      <a:pt x="935" y="1854"/>
                    </a:cubicBezTo>
                    <a:cubicBezTo>
                      <a:pt x="1442" y="1854"/>
                      <a:pt x="1870" y="1442"/>
                      <a:pt x="1870" y="919"/>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7"/>
              <p:cNvSpPr/>
              <p:nvPr/>
            </p:nvSpPr>
            <p:spPr>
              <a:xfrm>
                <a:off x="4709050" y="2059225"/>
                <a:ext cx="46375" cy="46350"/>
              </a:xfrm>
              <a:custGeom>
                <a:rect b="b" l="l" r="r" t="t"/>
                <a:pathLst>
                  <a:path extrusionOk="0" h="1854" w="1855">
                    <a:moveTo>
                      <a:pt x="935" y="0"/>
                    </a:moveTo>
                    <a:cubicBezTo>
                      <a:pt x="413" y="0"/>
                      <a:pt x="1" y="412"/>
                      <a:pt x="1" y="919"/>
                    </a:cubicBezTo>
                    <a:cubicBezTo>
                      <a:pt x="1" y="1442"/>
                      <a:pt x="413"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7"/>
              <p:cNvSpPr/>
              <p:nvPr/>
            </p:nvSpPr>
            <p:spPr>
              <a:xfrm>
                <a:off x="5109075" y="1435425"/>
                <a:ext cx="46775" cy="46350"/>
              </a:xfrm>
              <a:custGeom>
                <a:rect b="b" l="l" r="r" t="t"/>
                <a:pathLst>
                  <a:path extrusionOk="0" h="1854" w="1871">
                    <a:moveTo>
                      <a:pt x="935" y="0"/>
                    </a:moveTo>
                    <a:cubicBezTo>
                      <a:pt x="413" y="0"/>
                      <a:pt x="1" y="412"/>
                      <a:pt x="1" y="919"/>
                    </a:cubicBezTo>
                    <a:cubicBezTo>
                      <a:pt x="1" y="1442"/>
                      <a:pt x="413" y="1854"/>
                      <a:pt x="935" y="1854"/>
                    </a:cubicBezTo>
                    <a:cubicBezTo>
                      <a:pt x="1442" y="1854"/>
                      <a:pt x="1870" y="1442"/>
                      <a:pt x="1870" y="919"/>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7"/>
              <p:cNvSpPr/>
              <p:nvPr/>
            </p:nvSpPr>
            <p:spPr>
              <a:xfrm>
                <a:off x="5188300" y="1360950"/>
                <a:ext cx="46750" cy="46375"/>
              </a:xfrm>
              <a:custGeom>
                <a:rect b="b" l="l" r="r" t="t"/>
                <a:pathLst>
                  <a:path extrusionOk="0" h="1855" w="1870">
                    <a:moveTo>
                      <a:pt x="935" y="1"/>
                    </a:moveTo>
                    <a:cubicBezTo>
                      <a:pt x="412" y="1"/>
                      <a:pt x="0" y="413"/>
                      <a:pt x="0" y="935"/>
                    </a:cubicBezTo>
                    <a:cubicBezTo>
                      <a:pt x="0" y="1442"/>
                      <a:pt x="412" y="1854"/>
                      <a:pt x="935" y="1854"/>
                    </a:cubicBezTo>
                    <a:cubicBezTo>
                      <a:pt x="1442" y="1854"/>
                      <a:pt x="1870" y="1442"/>
                      <a:pt x="1870" y="935"/>
                    </a:cubicBezTo>
                    <a:cubicBezTo>
                      <a:pt x="1870"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7"/>
              <p:cNvSpPr/>
              <p:nvPr/>
            </p:nvSpPr>
            <p:spPr>
              <a:xfrm>
                <a:off x="5250075" y="1101150"/>
                <a:ext cx="51525" cy="51500"/>
              </a:xfrm>
              <a:custGeom>
                <a:rect b="b" l="l" r="r" t="t"/>
                <a:pathLst>
                  <a:path extrusionOk="0" h="2060" w="2061">
                    <a:moveTo>
                      <a:pt x="1062" y="190"/>
                    </a:moveTo>
                    <a:cubicBezTo>
                      <a:pt x="1506" y="190"/>
                      <a:pt x="1886" y="570"/>
                      <a:pt x="1886" y="1030"/>
                    </a:cubicBezTo>
                    <a:cubicBezTo>
                      <a:pt x="1886" y="1489"/>
                      <a:pt x="1506" y="1854"/>
                      <a:pt x="1062" y="1854"/>
                    </a:cubicBezTo>
                    <a:cubicBezTo>
                      <a:pt x="603" y="1854"/>
                      <a:pt x="222" y="1489"/>
                      <a:pt x="222" y="1030"/>
                    </a:cubicBezTo>
                    <a:cubicBezTo>
                      <a:pt x="222" y="570"/>
                      <a:pt x="587" y="222"/>
                      <a:pt x="1062" y="190"/>
                    </a:cubicBezTo>
                    <a:close/>
                    <a:moveTo>
                      <a:pt x="1030" y="0"/>
                    </a:moveTo>
                    <a:cubicBezTo>
                      <a:pt x="460" y="0"/>
                      <a:pt x="1" y="475"/>
                      <a:pt x="1" y="1030"/>
                    </a:cubicBezTo>
                    <a:cubicBezTo>
                      <a:pt x="1" y="1600"/>
                      <a:pt x="476" y="2060"/>
                      <a:pt x="1030" y="2060"/>
                    </a:cubicBezTo>
                    <a:cubicBezTo>
                      <a:pt x="1616" y="2060"/>
                      <a:pt x="2060" y="1584"/>
                      <a:pt x="2060" y="1030"/>
                    </a:cubicBezTo>
                    <a:cubicBezTo>
                      <a:pt x="2060" y="475"/>
                      <a:pt x="1616" y="16"/>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7"/>
              <p:cNvSpPr/>
              <p:nvPr/>
            </p:nvSpPr>
            <p:spPr>
              <a:xfrm>
                <a:off x="5166100" y="1155400"/>
                <a:ext cx="51525" cy="51500"/>
              </a:xfrm>
              <a:custGeom>
                <a:rect b="b" l="l" r="r" t="t"/>
                <a:pathLst>
                  <a:path extrusionOk="0" h="2060" w="2061">
                    <a:moveTo>
                      <a:pt x="1047" y="206"/>
                    </a:moveTo>
                    <a:cubicBezTo>
                      <a:pt x="1506" y="206"/>
                      <a:pt x="1886" y="587"/>
                      <a:pt x="1886" y="1030"/>
                    </a:cubicBezTo>
                    <a:cubicBezTo>
                      <a:pt x="1886" y="1490"/>
                      <a:pt x="1506" y="1870"/>
                      <a:pt x="1047" y="1870"/>
                    </a:cubicBezTo>
                    <a:cubicBezTo>
                      <a:pt x="587" y="1870"/>
                      <a:pt x="207" y="1490"/>
                      <a:pt x="207" y="1030"/>
                    </a:cubicBezTo>
                    <a:cubicBezTo>
                      <a:pt x="207" y="587"/>
                      <a:pt x="571" y="222"/>
                      <a:pt x="1047" y="206"/>
                    </a:cubicBezTo>
                    <a:close/>
                    <a:moveTo>
                      <a:pt x="1031" y="0"/>
                    </a:moveTo>
                    <a:cubicBezTo>
                      <a:pt x="445" y="0"/>
                      <a:pt x="1" y="476"/>
                      <a:pt x="1" y="1030"/>
                    </a:cubicBezTo>
                    <a:cubicBezTo>
                      <a:pt x="1" y="1601"/>
                      <a:pt x="476" y="2060"/>
                      <a:pt x="1031" y="2060"/>
                    </a:cubicBezTo>
                    <a:cubicBezTo>
                      <a:pt x="1601" y="2060"/>
                      <a:pt x="2060" y="1585"/>
                      <a:pt x="2060" y="1030"/>
                    </a:cubicBezTo>
                    <a:cubicBezTo>
                      <a:pt x="2060" y="476"/>
                      <a:pt x="1601" y="32"/>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7"/>
              <p:cNvSpPr/>
              <p:nvPr/>
            </p:nvSpPr>
            <p:spPr>
              <a:xfrm>
                <a:off x="5205725" y="1229850"/>
                <a:ext cx="51500" cy="51525"/>
              </a:xfrm>
              <a:custGeom>
                <a:rect b="b" l="l" r="r" t="t"/>
                <a:pathLst>
                  <a:path extrusionOk="0" h="2061" w="2060">
                    <a:moveTo>
                      <a:pt x="1046" y="191"/>
                    </a:moveTo>
                    <a:cubicBezTo>
                      <a:pt x="1505" y="191"/>
                      <a:pt x="1885" y="571"/>
                      <a:pt x="1885" y="1031"/>
                    </a:cubicBezTo>
                    <a:cubicBezTo>
                      <a:pt x="1885" y="1490"/>
                      <a:pt x="1505" y="1854"/>
                      <a:pt x="1046" y="1854"/>
                    </a:cubicBezTo>
                    <a:cubicBezTo>
                      <a:pt x="586" y="1854"/>
                      <a:pt x="206" y="1490"/>
                      <a:pt x="206" y="1031"/>
                    </a:cubicBezTo>
                    <a:cubicBezTo>
                      <a:pt x="206" y="571"/>
                      <a:pt x="571" y="223"/>
                      <a:pt x="1046" y="191"/>
                    </a:cubicBezTo>
                    <a:close/>
                    <a:moveTo>
                      <a:pt x="1030" y="1"/>
                    </a:moveTo>
                    <a:cubicBezTo>
                      <a:pt x="444" y="1"/>
                      <a:pt x="0" y="476"/>
                      <a:pt x="0" y="1031"/>
                    </a:cubicBezTo>
                    <a:cubicBezTo>
                      <a:pt x="0" y="1601"/>
                      <a:pt x="475" y="2060"/>
                      <a:pt x="1030" y="2060"/>
                    </a:cubicBezTo>
                    <a:cubicBezTo>
                      <a:pt x="1600" y="2060"/>
                      <a:pt x="2060" y="1585"/>
                      <a:pt x="2060" y="1031"/>
                    </a:cubicBezTo>
                    <a:cubicBezTo>
                      <a:pt x="2060" y="476"/>
                      <a:pt x="1600" y="17"/>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7"/>
              <p:cNvSpPr/>
              <p:nvPr/>
            </p:nvSpPr>
            <p:spPr>
              <a:xfrm>
                <a:off x="4844100" y="1695225"/>
                <a:ext cx="51525" cy="51525"/>
              </a:xfrm>
              <a:custGeom>
                <a:rect b="b" l="l" r="r" t="t"/>
                <a:pathLst>
                  <a:path extrusionOk="0" h="2061" w="2061">
                    <a:moveTo>
                      <a:pt x="1062" y="191"/>
                    </a:moveTo>
                    <a:cubicBezTo>
                      <a:pt x="1506" y="191"/>
                      <a:pt x="1886" y="571"/>
                      <a:pt x="1886" y="1031"/>
                    </a:cubicBezTo>
                    <a:cubicBezTo>
                      <a:pt x="1886" y="1490"/>
                      <a:pt x="1506" y="1854"/>
                      <a:pt x="1062" y="1854"/>
                    </a:cubicBezTo>
                    <a:cubicBezTo>
                      <a:pt x="603" y="1854"/>
                      <a:pt x="223" y="1490"/>
                      <a:pt x="223" y="1031"/>
                    </a:cubicBezTo>
                    <a:cubicBezTo>
                      <a:pt x="223" y="571"/>
                      <a:pt x="587" y="207"/>
                      <a:pt x="1062" y="191"/>
                    </a:cubicBezTo>
                    <a:close/>
                    <a:moveTo>
                      <a:pt x="1031" y="1"/>
                    </a:moveTo>
                    <a:cubicBezTo>
                      <a:pt x="460" y="1"/>
                      <a:pt x="1" y="476"/>
                      <a:pt x="1" y="1031"/>
                    </a:cubicBezTo>
                    <a:cubicBezTo>
                      <a:pt x="1" y="1601"/>
                      <a:pt x="476" y="2060"/>
                      <a:pt x="1031" y="2060"/>
                    </a:cubicBezTo>
                    <a:cubicBezTo>
                      <a:pt x="1617" y="2060"/>
                      <a:pt x="2060" y="1585"/>
                      <a:pt x="2060" y="1031"/>
                    </a:cubicBezTo>
                    <a:cubicBezTo>
                      <a:pt x="2060" y="476"/>
                      <a:pt x="1601" y="17"/>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7"/>
              <p:cNvSpPr/>
              <p:nvPr/>
            </p:nvSpPr>
            <p:spPr>
              <a:xfrm>
                <a:off x="4787075" y="2613700"/>
                <a:ext cx="51900" cy="51525"/>
              </a:xfrm>
              <a:custGeom>
                <a:rect b="b" l="l" r="r" t="t"/>
                <a:pathLst>
                  <a:path extrusionOk="0" h="2061" w="2076">
                    <a:moveTo>
                      <a:pt x="1062" y="191"/>
                    </a:moveTo>
                    <a:cubicBezTo>
                      <a:pt x="1521" y="191"/>
                      <a:pt x="1886" y="571"/>
                      <a:pt x="1886" y="1031"/>
                    </a:cubicBezTo>
                    <a:cubicBezTo>
                      <a:pt x="1886" y="1474"/>
                      <a:pt x="1506" y="1854"/>
                      <a:pt x="1062" y="1854"/>
                    </a:cubicBezTo>
                    <a:cubicBezTo>
                      <a:pt x="603" y="1854"/>
                      <a:pt x="222" y="1474"/>
                      <a:pt x="222" y="1031"/>
                    </a:cubicBezTo>
                    <a:cubicBezTo>
                      <a:pt x="222" y="587"/>
                      <a:pt x="587" y="207"/>
                      <a:pt x="1062" y="191"/>
                    </a:cubicBezTo>
                    <a:close/>
                    <a:moveTo>
                      <a:pt x="1046" y="1"/>
                    </a:moveTo>
                    <a:cubicBezTo>
                      <a:pt x="460" y="1"/>
                      <a:pt x="1" y="476"/>
                      <a:pt x="1" y="1031"/>
                    </a:cubicBezTo>
                    <a:cubicBezTo>
                      <a:pt x="1" y="1601"/>
                      <a:pt x="492" y="2060"/>
                      <a:pt x="1046" y="2060"/>
                    </a:cubicBezTo>
                    <a:cubicBezTo>
                      <a:pt x="1617" y="2060"/>
                      <a:pt x="2076" y="1585"/>
                      <a:pt x="2076" y="1031"/>
                    </a:cubicBezTo>
                    <a:cubicBezTo>
                      <a:pt x="2076" y="476"/>
                      <a:pt x="1617" y="17"/>
                      <a:pt x="104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7"/>
              <p:cNvSpPr/>
              <p:nvPr/>
            </p:nvSpPr>
            <p:spPr>
              <a:xfrm>
                <a:off x="4752625" y="2486975"/>
                <a:ext cx="51500" cy="51500"/>
              </a:xfrm>
              <a:custGeom>
                <a:rect b="b" l="l" r="r" t="t"/>
                <a:pathLst>
                  <a:path extrusionOk="0" h="2060" w="2060">
                    <a:moveTo>
                      <a:pt x="1046" y="190"/>
                    </a:moveTo>
                    <a:cubicBezTo>
                      <a:pt x="1505" y="190"/>
                      <a:pt x="1886" y="571"/>
                      <a:pt x="1886" y="1030"/>
                    </a:cubicBezTo>
                    <a:cubicBezTo>
                      <a:pt x="1886" y="1474"/>
                      <a:pt x="1505" y="1854"/>
                      <a:pt x="1046" y="1854"/>
                    </a:cubicBezTo>
                    <a:cubicBezTo>
                      <a:pt x="586" y="1854"/>
                      <a:pt x="222" y="1474"/>
                      <a:pt x="222" y="1030"/>
                    </a:cubicBezTo>
                    <a:cubicBezTo>
                      <a:pt x="222" y="571"/>
                      <a:pt x="602" y="190"/>
                      <a:pt x="1046" y="190"/>
                    </a:cubicBezTo>
                    <a:close/>
                    <a:moveTo>
                      <a:pt x="1030" y="0"/>
                    </a:moveTo>
                    <a:cubicBezTo>
                      <a:pt x="460" y="0"/>
                      <a:pt x="0" y="476"/>
                      <a:pt x="0" y="1030"/>
                    </a:cubicBezTo>
                    <a:cubicBezTo>
                      <a:pt x="0" y="1600"/>
                      <a:pt x="476" y="2060"/>
                      <a:pt x="1030" y="2060"/>
                    </a:cubicBezTo>
                    <a:cubicBezTo>
                      <a:pt x="1600" y="2060"/>
                      <a:pt x="2060" y="1585"/>
                      <a:pt x="2060" y="1030"/>
                    </a:cubicBezTo>
                    <a:cubicBezTo>
                      <a:pt x="2060" y="476"/>
                      <a:pt x="1600"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7"/>
              <p:cNvSpPr/>
              <p:nvPr/>
            </p:nvSpPr>
            <p:spPr>
              <a:xfrm>
                <a:off x="4950250" y="2421625"/>
                <a:ext cx="51525" cy="51500"/>
              </a:xfrm>
              <a:custGeom>
                <a:rect b="b" l="l" r="r" t="t"/>
                <a:pathLst>
                  <a:path extrusionOk="0" h="2060" w="2061">
                    <a:moveTo>
                      <a:pt x="1046" y="190"/>
                    </a:moveTo>
                    <a:cubicBezTo>
                      <a:pt x="1506" y="190"/>
                      <a:pt x="1886" y="571"/>
                      <a:pt x="1886" y="1030"/>
                    </a:cubicBezTo>
                    <a:cubicBezTo>
                      <a:pt x="1886" y="1474"/>
                      <a:pt x="1506" y="1854"/>
                      <a:pt x="1046" y="1854"/>
                    </a:cubicBezTo>
                    <a:cubicBezTo>
                      <a:pt x="587" y="1854"/>
                      <a:pt x="223" y="1474"/>
                      <a:pt x="223" y="1030"/>
                    </a:cubicBezTo>
                    <a:cubicBezTo>
                      <a:pt x="223" y="571"/>
                      <a:pt x="587" y="190"/>
                      <a:pt x="1046" y="190"/>
                    </a:cubicBezTo>
                    <a:close/>
                    <a:moveTo>
                      <a:pt x="1030" y="0"/>
                    </a:moveTo>
                    <a:cubicBezTo>
                      <a:pt x="444" y="0"/>
                      <a:pt x="1" y="476"/>
                      <a:pt x="1" y="1030"/>
                    </a:cubicBezTo>
                    <a:cubicBezTo>
                      <a:pt x="1" y="1600"/>
                      <a:pt x="476" y="2060"/>
                      <a:pt x="1030" y="2060"/>
                    </a:cubicBezTo>
                    <a:cubicBezTo>
                      <a:pt x="1601" y="2060"/>
                      <a:pt x="2060" y="1584"/>
                      <a:pt x="2060" y="1030"/>
                    </a:cubicBezTo>
                    <a:cubicBezTo>
                      <a:pt x="2060" y="476"/>
                      <a:pt x="1601"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09" name="Google Shape;309;p7"/>
            <p:cNvPicPr preferRelativeResize="0"/>
            <p:nvPr/>
          </p:nvPicPr>
          <p:blipFill>
            <a:blip r:embed="rId3">
              <a:alphaModFix amt="40000"/>
            </a:blip>
            <a:stretch>
              <a:fillRect/>
            </a:stretch>
          </p:blipFill>
          <p:spPr>
            <a:xfrm>
              <a:off x="7772900" y="3177613"/>
              <a:ext cx="1177350" cy="1177350"/>
            </a:xfrm>
            <a:prstGeom prst="rect">
              <a:avLst/>
            </a:prstGeom>
            <a:noFill/>
            <a:ln>
              <a:noFill/>
            </a:ln>
          </p:spPr>
        </p:pic>
        <p:pic>
          <p:nvPicPr>
            <p:cNvPr id="310" name="Google Shape;310;p7"/>
            <p:cNvPicPr preferRelativeResize="0"/>
            <p:nvPr/>
          </p:nvPicPr>
          <p:blipFill>
            <a:blip r:embed="rId3">
              <a:alphaModFix amt="40000"/>
            </a:blip>
            <a:stretch>
              <a:fillRect/>
            </a:stretch>
          </p:blipFill>
          <p:spPr>
            <a:xfrm>
              <a:off x="7706000" y="4077138"/>
              <a:ext cx="1177350" cy="1177350"/>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11" name="Shape 311"/>
        <p:cNvGrpSpPr/>
        <p:nvPr/>
      </p:nvGrpSpPr>
      <p:grpSpPr>
        <a:xfrm>
          <a:off x="0" y="0"/>
          <a:ext cx="0" cy="0"/>
          <a:chOff x="0" y="0"/>
          <a:chExt cx="0" cy="0"/>
        </a:xfrm>
      </p:grpSpPr>
      <p:pic>
        <p:nvPicPr>
          <p:cNvPr id="312" name="Google Shape;312;p8"/>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313" name="Google Shape;313;p8"/>
          <p:cNvSpPr txBox="1"/>
          <p:nvPr>
            <p:ph type="title"/>
          </p:nvPr>
        </p:nvSpPr>
        <p:spPr>
          <a:xfrm>
            <a:off x="1388100" y="1307100"/>
            <a:ext cx="6367800" cy="2529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6000"/>
              <a:buNone/>
              <a:defRPr sz="6000"/>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p:txBody>
      </p:sp>
      <p:grpSp>
        <p:nvGrpSpPr>
          <p:cNvPr id="314" name="Google Shape;314;p8"/>
          <p:cNvGrpSpPr/>
          <p:nvPr/>
        </p:nvGrpSpPr>
        <p:grpSpPr>
          <a:xfrm>
            <a:off x="126425" y="3058850"/>
            <a:ext cx="1694475" cy="3126028"/>
            <a:chOff x="126425" y="3058850"/>
            <a:chExt cx="1694475" cy="3126028"/>
          </a:xfrm>
        </p:grpSpPr>
        <p:grpSp>
          <p:nvGrpSpPr>
            <p:cNvPr id="315" name="Google Shape;315;p8"/>
            <p:cNvGrpSpPr/>
            <p:nvPr/>
          </p:nvGrpSpPr>
          <p:grpSpPr>
            <a:xfrm>
              <a:off x="256564" y="3613234"/>
              <a:ext cx="1041216" cy="2571644"/>
              <a:chOff x="4709050" y="974800"/>
              <a:chExt cx="684425" cy="1690425"/>
            </a:xfrm>
          </p:grpSpPr>
          <p:sp>
            <p:nvSpPr>
              <p:cNvPr id="316" name="Google Shape;316;p8"/>
              <p:cNvSpPr/>
              <p:nvPr/>
            </p:nvSpPr>
            <p:spPr>
              <a:xfrm>
                <a:off x="4909450" y="1554625"/>
                <a:ext cx="445600" cy="869400"/>
              </a:xfrm>
              <a:custGeom>
                <a:rect b="b" l="l" r="r" t="t"/>
                <a:pathLst>
                  <a:path extrusionOk="0" h="34776" w="17824">
                    <a:moveTo>
                      <a:pt x="16303" y="1"/>
                    </a:moveTo>
                    <a:lnTo>
                      <a:pt x="13832" y="2377"/>
                    </a:lnTo>
                    <a:lnTo>
                      <a:pt x="9887" y="2377"/>
                    </a:lnTo>
                    <a:lnTo>
                      <a:pt x="8524" y="3645"/>
                    </a:lnTo>
                    <a:lnTo>
                      <a:pt x="8524" y="6829"/>
                    </a:lnTo>
                    <a:lnTo>
                      <a:pt x="7336" y="8001"/>
                    </a:lnTo>
                    <a:lnTo>
                      <a:pt x="7336" y="13895"/>
                    </a:lnTo>
                    <a:lnTo>
                      <a:pt x="48" y="21246"/>
                    </a:lnTo>
                    <a:lnTo>
                      <a:pt x="1" y="21262"/>
                    </a:lnTo>
                    <a:lnTo>
                      <a:pt x="1" y="29405"/>
                    </a:lnTo>
                    <a:lnTo>
                      <a:pt x="2583" y="31908"/>
                    </a:lnTo>
                    <a:lnTo>
                      <a:pt x="2583" y="34775"/>
                    </a:lnTo>
                    <a:lnTo>
                      <a:pt x="2773" y="34775"/>
                    </a:lnTo>
                    <a:lnTo>
                      <a:pt x="2773" y="31829"/>
                    </a:lnTo>
                    <a:lnTo>
                      <a:pt x="207" y="29325"/>
                    </a:lnTo>
                    <a:lnTo>
                      <a:pt x="207" y="21341"/>
                    </a:lnTo>
                    <a:lnTo>
                      <a:pt x="7526" y="13974"/>
                    </a:lnTo>
                    <a:lnTo>
                      <a:pt x="7526" y="8081"/>
                    </a:lnTo>
                    <a:lnTo>
                      <a:pt x="8714" y="6908"/>
                    </a:lnTo>
                    <a:lnTo>
                      <a:pt x="8714" y="3740"/>
                    </a:lnTo>
                    <a:lnTo>
                      <a:pt x="9966" y="2567"/>
                    </a:lnTo>
                    <a:lnTo>
                      <a:pt x="13911" y="2567"/>
                    </a:lnTo>
                    <a:lnTo>
                      <a:pt x="16382" y="191"/>
                    </a:lnTo>
                    <a:lnTo>
                      <a:pt x="17824" y="191"/>
                    </a:lnTo>
                    <a:lnTo>
                      <a:pt x="178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8"/>
              <p:cNvSpPr/>
              <p:nvPr/>
            </p:nvSpPr>
            <p:spPr>
              <a:xfrm>
                <a:off x="5210875" y="1019950"/>
                <a:ext cx="139425" cy="359250"/>
              </a:xfrm>
              <a:custGeom>
                <a:rect b="b" l="l" r="r" t="t"/>
                <a:pathLst>
                  <a:path extrusionOk="0" h="14370" w="5577">
                    <a:moveTo>
                      <a:pt x="2994" y="0"/>
                    </a:moveTo>
                    <a:lnTo>
                      <a:pt x="2994" y="1426"/>
                    </a:lnTo>
                    <a:lnTo>
                      <a:pt x="5371" y="3977"/>
                    </a:lnTo>
                    <a:lnTo>
                      <a:pt x="5371" y="6290"/>
                    </a:lnTo>
                    <a:lnTo>
                      <a:pt x="4579" y="7240"/>
                    </a:lnTo>
                    <a:lnTo>
                      <a:pt x="4579" y="11280"/>
                    </a:lnTo>
                    <a:lnTo>
                      <a:pt x="3153" y="12864"/>
                    </a:lnTo>
                    <a:lnTo>
                      <a:pt x="1378" y="12864"/>
                    </a:lnTo>
                    <a:lnTo>
                      <a:pt x="0" y="14243"/>
                    </a:lnTo>
                    <a:lnTo>
                      <a:pt x="143" y="14370"/>
                    </a:lnTo>
                    <a:lnTo>
                      <a:pt x="1458" y="13070"/>
                    </a:lnTo>
                    <a:lnTo>
                      <a:pt x="3264" y="13070"/>
                    </a:lnTo>
                    <a:lnTo>
                      <a:pt x="4785" y="11359"/>
                    </a:lnTo>
                    <a:lnTo>
                      <a:pt x="4785" y="7320"/>
                    </a:lnTo>
                    <a:lnTo>
                      <a:pt x="5577" y="6369"/>
                    </a:lnTo>
                    <a:lnTo>
                      <a:pt x="5577" y="3898"/>
                    </a:lnTo>
                    <a:lnTo>
                      <a:pt x="3200" y="1363"/>
                    </a:lnTo>
                    <a:lnTo>
                      <a:pt x="320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8"/>
              <p:cNvSpPr/>
              <p:nvPr/>
            </p:nvSpPr>
            <p:spPr>
              <a:xfrm>
                <a:off x="4850050" y="1150250"/>
                <a:ext cx="460650" cy="1218325"/>
              </a:xfrm>
              <a:custGeom>
                <a:rect b="b" l="l" r="r" t="t"/>
                <a:pathLst>
                  <a:path extrusionOk="0" h="48733" w="18426">
                    <a:moveTo>
                      <a:pt x="17031" y="0"/>
                    </a:moveTo>
                    <a:lnTo>
                      <a:pt x="17031" y="919"/>
                    </a:lnTo>
                    <a:lnTo>
                      <a:pt x="18220" y="2187"/>
                    </a:lnTo>
                    <a:lnTo>
                      <a:pt x="18220" y="5593"/>
                    </a:lnTo>
                    <a:lnTo>
                      <a:pt x="17111" y="6860"/>
                    </a:lnTo>
                    <a:lnTo>
                      <a:pt x="15194" y="6860"/>
                    </a:lnTo>
                    <a:lnTo>
                      <a:pt x="12358" y="9633"/>
                    </a:lnTo>
                    <a:lnTo>
                      <a:pt x="10124" y="9633"/>
                    </a:lnTo>
                    <a:lnTo>
                      <a:pt x="6940" y="12754"/>
                    </a:lnTo>
                    <a:lnTo>
                      <a:pt x="6940" y="30941"/>
                    </a:lnTo>
                    <a:lnTo>
                      <a:pt x="1" y="37643"/>
                    </a:lnTo>
                    <a:lnTo>
                      <a:pt x="1" y="45706"/>
                    </a:lnTo>
                    <a:lnTo>
                      <a:pt x="2900" y="48685"/>
                    </a:lnTo>
                    <a:lnTo>
                      <a:pt x="4357" y="48732"/>
                    </a:lnTo>
                    <a:lnTo>
                      <a:pt x="1189" y="45627"/>
                    </a:lnTo>
                    <a:lnTo>
                      <a:pt x="1189" y="37722"/>
                    </a:lnTo>
                    <a:lnTo>
                      <a:pt x="7922" y="31020"/>
                    </a:lnTo>
                    <a:lnTo>
                      <a:pt x="7922" y="13182"/>
                    </a:lnTo>
                    <a:lnTo>
                      <a:pt x="8952" y="12215"/>
                    </a:lnTo>
                    <a:lnTo>
                      <a:pt x="10900" y="12215"/>
                    </a:lnTo>
                    <a:lnTo>
                      <a:pt x="10900" y="12009"/>
                    </a:lnTo>
                    <a:lnTo>
                      <a:pt x="8872" y="12009"/>
                    </a:lnTo>
                    <a:lnTo>
                      <a:pt x="7732" y="13086"/>
                    </a:lnTo>
                    <a:lnTo>
                      <a:pt x="7732" y="30941"/>
                    </a:lnTo>
                    <a:lnTo>
                      <a:pt x="999" y="37643"/>
                    </a:lnTo>
                    <a:lnTo>
                      <a:pt x="999" y="45706"/>
                    </a:lnTo>
                    <a:lnTo>
                      <a:pt x="3866" y="48526"/>
                    </a:lnTo>
                    <a:lnTo>
                      <a:pt x="2995" y="48495"/>
                    </a:lnTo>
                    <a:lnTo>
                      <a:pt x="207" y="45627"/>
                    </a:lnTo>
                    <a:lnTo>
                      <a:pt x="207" y="37722"/>
                    </a:lnTo>
                    <a:lnTo>
                      <a:pt x="7130" y="31020"/>
                    </a:lnTo>
                    <a:lnTo>
                      <a:pt x="7130" y="12833"/>
                    </a:lnTo>
                    <a:lnTo>
                      <a:pt x="10203" y="9839"/>
                    </a:lnTo>
                    <a:lnTo>
                      <a:pt x="12437" y="9839"/>
                    </a:lnTo>
                    <a:lnTo>
                      <a:pt x="15273" y="7066"/>
                    </a:lnTo>
                    <a:lnTo>
                      <a:pt x="17221" y="7066"/>
                    </a:lnTo>
                    <a:lnTo>
                      <a:pt x="18425" y="5672"/>
                    </a:lnTo>
                    <a:lnTo>
                      <a:pt x="18425" y="2108"/>
                    </a:lnTo>
                    <a:lnTo>
                      <a:pt x="17237" y="840"/>
                    </a:lnTo>
                    <a:lnTo>
                      <a:pt x="1723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8"/>
              <p:cNvSpPr/>
              <p:nvPr/>
            </p:nvSpPr>
            <p:spPr>
              <a:xfrm>
                <a:off x="4830250" y="1265900"/>
                <a:ext cx="383425" cy="1145050"/>
              </a:xfrm>
              <a:custGeom>
                <a:rect b="b" l="l" r="r" t="t"/>
                <a:pathLst>
                  <a:path extrusionOk="0" h="45802" w="15337">
                    <a:moveTo>
                      <a:pt x="15193" y="1"/>
                    </a:moveTo>
                    <a:lnTo>
                      <a:pt x="12041" y="3232"/>
                    </a:lnTo>
                    <a:lnTo>
                      <a:pt x="5529" y="3232"/>
                    </a:lnTo>
                    <a:lnTo>
                      <a:pt x="4563" y="4199"/>
                    </a:lnTo>
                    <a:lnTo>
                      <a:pt x="4563" y="8080"/>
                    </a:lnTo>
                    <a:lnTo>
                      <a:pt x="6939" y="10441"/>
                    </a:lnTo>
                    <a:lnTo>
                      <a:pt x="6939" y="25903"/>
                    </a:lnTo>
                    <a:lnTo>
                      <a:pt x="0" y="32731"/>
                    </a:lnTo>
                    <a:lnTo>
                      <a:pt x="0" y="43980"/>
                    </a:lnTo>
                    <a:lnTo>
                      <a:pt x="1806" y="45801"/>
                    </a:lnTo>
                    <a:lnTo>
                      <a:pt x="1949" y="45675"/>
                    </a:lnTo>
                    <a:lnTo>
                      <a:pt x="206" y="43900"/>
                    </a:lnTo>
                    <a:lnTo>
                      <a:pt x="206" y="32811"/>
                    </a:lnTo>
                    <a:lnTo>
                      <a:pt x="7130" y="25982"/>
                    </a:lnTo>
                    <a:lnTo>
                      <a:pt x="7130" y="10362"/>
                    </a:lnTo>
                    <a:lnTo>
                      <a:pt x="4753" y="8001"/>
                    </a:lnTo>
                    <a:lnTo>
                      <a:pt x="4753" y="4278"/>
                    </a:lnTo>
                    <a:lnTo>
                      <a:pt x="5609" y="3423"/>
                    </a:lnTo>
                    <a:lnTo>
                      <a:pt x="12120" y="3423"/>
                    </a:lnTo>
                    <a:lnTo>
                      <a:pt x="15336" y="143"/>
                    </a:lnTo>
                    <a:lnTo>
                      <a:pt x="1519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8"/>
              <p:cNvSpPr/>
              <p:nvPr/>
            </p:nvSpPr>
            <p:spPr>
              <a:xfrm>
                <a:off x="4810450" y="1204500"/>
                <a:ext cx="386175" cy="1412000"/>
              </a:xfrm>
              <a:custGeom>
                <a:rect b="b" l="l" r="r" t="t"/>
                <a:pathLst>
                  <a:path extrusionOk="0" h="56480" w="15447">
                    <a:moveTo>
                      <a:pt x="15257" y="1"/>
                    </a:moveTo>
                    <a:lnTo>
                      <a:pt x="15257" y="1649"/>
                    </a:lnTo>
                    <a:lnTo>
                      <a:pt x="11993" y="4896"/>
                    </a:lnTo>
                    <a:lnTo>
                      <a:pt x="5498" y="4896"/>
                    </a:lnTo>
                    <a:lnTo>
                      <a:pt x="4357" y="5831"/>
                    </a:lnTo>
                    <a:lnTo>
                      <a:pt x="4357" y="11107"/>
                    </a:lnTo>
                    <a:lnTo>
                      <a:pt x="6733" y="13451"/>
                    </a:lnTo>
                    <a:lnTo>
                      <a:pt x="6733" y="27805"/>
                    </a:lnTo>
                    <a:lnTo>
                      <a:pt x="0" y="34633"/>
                    </a:lnTo>
                    <a:lnTo>
                      <a:pt x="0" y="56480"/>
                    </a:lnTo>
                    <a:lnTo>
                      <a:pt x="206" y="56480"/>
                    </a:lnTo>
                    <a:lnTo>
                      <a:pt x="206" y="34712"/>
                    </a:lnTo>
                    <a:lnTo>
                      <a:pt x="6939" y="27884"/>
                    </a:lnTo>
                    <a:lnTo>
                      <a:pt x="6939" y="13372"/>
                    </a:lnTo>
                    <a:lnTo>
                      <a:pt x="4563" y="11012"/>
                    </a:lnTo>
                    <a:lnTo>
                      <a:pt x="4563" y="5910"/>
                    </a:lnTo>
                    <a:lnTo>
                      <a:pt x="5577" y="5086"/>
                    </a:lnTo>
                    <a:lnTo>
                      <a:pt x="12056" y="5086"/>
                    </a:lnTo>
                    <a:lnTo>
                      <a:pt x="15447" y="1728"/>
                    </a:lnTo>
                    <a:lnTo>
                      <a:pt x="154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8"/>
              <p:cNvSpPr/>
              <p:nvPr/>
            </p:nvSpPr>
            <p:spPr>
              <a:xfrm>
                <a:off x="4746675" y="1534825"/>
                <a:ext cx="192525" cy="533125"/>
              </a:xfrm>
              <a:custGeom>
                <a:rect b="b" l="l" r="r" t="t"/>
                <a:pathLst>
                  <a:path extrusionOk="0" h="21325" w="7701">
                    <a:moveTo>
                      <a:pt x="6322" y="1"/>
                    </a:moveTo>
                    <a:lnTo>
                      <a:pt x="6322" y="5482"/>
                    </a:lnTo>
                    <a:lnTo>
                      <a:pt x="5435" y="6670"/>
                    </a:lnTo>
                    <a:lnTo>
                      <a:pt x="5593" y="6797"/>
                    </a:lnTo>
                    <a:lnTo>
                      <a:pt x="6512" y="5546"/>
                    </a:lnTo>
                    <a:lnTo>
                      <a:pt x="6512" y="460"/>
                    </a:lnTo>
                    <a:lnTo>
                      <a:pt x="7510" y="1363"/>
                    </a:lnTo>
                    <a:lnTo>
                      <a:pt x="7510" y="7637"/>
                    </a:lnTo>
                    <a:lnTo>
                      <a:pt x="5530" y="9665"/>
                    </a:lnTo>
                    <a:lnTo>
                      <a:pt x="5530" y="11090"/>
                    </a:lnTo>
                    <a:lnTo>
                      <a:pt x="6322" y="11978"/>
                    </a:lnTo>
                    <a:lnTo>
                      <a:pt x="6322" y="14592"/>
                    </a:lnTo>
                    <a:lnTo>
                      <a:pt x="1" y="21182"/>
                    </a:lnTo>
                    <a:lnTo>
                      <a:pt x="159" y="21325"/>
                    </a:lnTo>
                    <a:lnTo>
                      <a:pt x="6512" y="14671"/>
                    </a:lnTo>
                    <a:lnTo>
                      <a:pt x="6512" y="11914"/>
                    </a:lnTo>
                    <a:lnTo>
                      <a:pt x="5720" y="11011"/>
                    </a:lnTo>
                    <a:lnTo>
                      <a:pt x="5720" y="9760"/>
                    </a:lnTo>
                    <a:lnTo>
                      <a:pt x="7700" y="7716"/>
                    </a:lnTo>
                    <a:lnTo>
                      <a:pt x="7700" y="1284"/>
                    </a:lnTo>
                    <a:lnTo>
                      <a:pt x="63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8"/>
              <p:cNvSpPr/>
              <p:nvPr/>
            </p:nvSpPr>
            <p:spPr>
              <a:xfrm>
                <a:off x="4780750" y="1797025"/>
                <a:ext cx="168350" cy="692350"/>
              </a:xfrm>
              <a:custGeom>
                <a:rect b="b" l="l" r="r" t="t"/>
                <a:pathLst>
                  <a:path extrusionOk="0" h="27694" w="6734">
                    <a:moveTo>
                      <a:pt x="6543" y="0"/>
                    </a:moveTo>
                    <a:lnTo>
                      <a:pt x="6543" y="4040"/>
                    </a:lnTo>
                    <a:lnTo>
                      <a:pt x="0" y="10663"/>
                    </a:lnTo>
                    <a:lnTo>
                      <a:pt x="0" y="27693"/>
                    </a:lnTo>
                    <a:lnTo>
                      <a:pt x="206" y="27693"/>
                    </a:lnTo>
                    <a:lnTo>
                      <a:pt x="206" y="10742"/>
                    </a:lnTo>
                    <a:lnTo>
                      <a:pt x="6733" y="4151"/>
                    </a:lnTo>
                    <a:lnTo>
                      <a:pt x="67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8"/>
              <p:cNvSpPr/>
              <p:nvPr/>
            </p:nvSpPr>
            <p:spPr>
              <a:xfrm>
                <a:off x="5346725" y="1534425"/>
                <a:ext cx="46750" cy="46375"/>
              </a:xfrm>
              <a:custGeom>
                <a:rect b="b" l="l" r="r" t="t"/>
                <a:pathLst>
                  <a:path extrusionOk="0" h="1855" w="1870">
                    <a:moveTo>
                      <a:pt x="935" y="1"/>
                    </a:moveTo>
                    <a:cubicBezTo>
                      <a:pt x="412" y="1"/>
                      <a:pt x="0" y="413"/>
                      <a:pt x="0" y="920"/>
                    </a:cubicBezTo>
                    <a:cubicBezTo>
                      <a:pt x="0" y="1442"/>
                      <a:pt x="412" y="1854"/>
                      <a:pt x="935" y="1854"/>
                    </a:cubicBezTo>
                    <a:cubicBezTo>
                      <a:pt x="1442" y="1854"/>
                      <a:pt x="1870" y="1442"/>
                      <a:pt x="1870" y="920"/>
                    </a:cubicBezTo>
                    <a:cubicBezTo>
                      <a:pt x="1870"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8"/>
              <p:cNvSpPr/>
              <p:nvPr/>
            </p:nvSpPr>
            <p:spPr>
              <a:xfrm>
                <a:off x="5262750" y="974800"/>
                <a:ext cx="46375" cy="46350"/>
              </a:xfrm>
              <a:custGeom>
                <a:rect b="b" l="l" r="r" t="t"/>
                <a:pathLst>
                  <a:path extrusionOk="0" h="1854" w="1855">
                    <a:moveTo>
                      <a:pt x="919" y="0"/>
                    </a:moveTo>
                    <a:cubicBezTo>
                      <a:pt x="412" y="0"/>
                      <a:pt x="1" y="412"/>
                      <a:pt x="1" y="935"/>
                    </a:cubicBezTo>
                    <a:cubicBezTo>
                      <a:pt x="1" y="1442"/>
                      <a:pt x="412" y="1854"/>
                      <a:pt x="919" y="1854"/>
                    </a:cubicBezTo>
                    <a:cubicBezTo>
                      <a:pt x="1442" y="1854"/>
                      <a:pt x="1854" y="1442"/>
                      <a:pt x="1854" y="935"/>
                    </a:cubicBezTo>
                    <a:cubicBezTo>
                      <a:pt x="1854" y="412"/>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8"/>
              <p:cNvSpPr/>
              <p:nvPr/>
            </p:nvSpPr>
            <p:spPr>
              <a:xfrm>
                <a:off x="4861525" y="2390725"/>
                <a:ext cx="46775" cy="46375"/>
              </a:xfrm>
              <a:custGeom>
                <a:rect b="b" l="l" r="r" t="t"/>
                <a:pathLst>
                  <a:path extrusionOk="0" h="1855" w="1871">
                    <a:moveTo>
                      <a:pt x="936" y="1"/>
                    </a:moveTo>
                    <a:cubicBezTo>
                      <a:pt x="413" y="1"/>
                      <a:pt x="1" y="412"/>
                      <a:pt x="1" y="935"/>
                    </a:cubicBezTo>
                    <a:cubicBezTo>
                      <a:pt x="1" y="1442"/>
                      <a:pt x="413" y="1854"/>
                      <a:pt x="936" y="1854"/>
                    </a:cubicBezTo>
                    <a:cubicBezTo>
                      <a:pt x="1443" y="1854"/>
                      <a:pt x="1870" y="1442"/>
                      <a:pt x="1870" y="935"/>
                    </a:cubicBezTo>
                    <a:cubicBezTo>
                      <a:pt x="1870" y="412"/>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8"/>
              <p:cNvSpPr/>
              <p:nvPr/>
            </p:nvSpPr>
            <p:spPr>
              <a:xfrm>
                <a:off x="4920950" y="1772075"/>
                <a:ext cx="46750" cy="46350"/>
              </a:xfrm>
              <a:custGeom>
                <a:rect b="b" l="l" r="r" t="t"/>
                <a:pathLst>
                  <a:path extrusionOk="0" h="1854" w="1870">
                    <a:moveTo>
                      <a:pt x="935" y="0"/>
                    </a:moveTo>
                    <a:cubicBezTo>
                      <a:pt x="412" y="0"/>
                      <a:pt x="0" y="412"/>
                      <a:pt x="0" y="919"/>
                    </a:cubicBezTo>
                    <a:cubicBezTo>
                      <a:pt x="0" y="1442"/>
                      <a:pt x="412" y="1854"/>
                      <a:pt x="935" y="1854"/>
                    </a:cubicBezTo>
                    <a:cubicBezTo>
                      <a:pt x="1442" y="1854"/>
                      <a:pt x="1870" y="1442"/>
                      <a:pt x="1870" y="919"/>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8"/>
              <p:cNvSpPr/>
              <p:nvPr/>
            </p:nvSpPr>
            <p:spPr>
              <a:xfrm>
                <a:off x="4709050" y="2059225"/>
                <a:ext cx="46375" cy="46350"/>
              </a:xfrm>
              <a:custGeom>
                <a:rect b="b" l="l" r="r" t="t"/>
                <a:pathLst>
                  <a:path extrusionOk="0" h="1854" w="1855">
                    <a:moveTo>
                      <a:pt x="935" y="0"/>
                    </a:moveTo>
                    <a:cubicBezTo>
                      <a:pt x="413" y="0"/>
                      <a:pt x="1" y="412"/>
                      <a:pt x="1" y="919"/>
                    </a:cubicBezTo>
                    <a:cubicBezTo>
                      <a:pt x="1" y="1442"/>
                      <a:pt x="413"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8"/>
              <p:cNvSpPr/>
              <p:nvPr/>
            </p:nvSpPr>
            <p:spPr>
              <a:xfrm>
                <a:off x="5109075" y="1435425"/>
                <a:ext cx="46775" cy="46350"/>
              </a:xfrm>
              <a:custGeom>
                <a:rect b="b" l="l" r="r" t="t"/>
                <a:pathLst>
                  <a:path extrusionOk="0" h="1854" w="1871">
                    <a:moveTo>
                      <a:pt x="935" y="0"/>
                    </a:moveTo>
                    <a:cubicBezTo>
                      <a:pt x="413" y="0"/>
                      <a:pt x="1" y="412"/>
                      <a:pt x="1" y="919"/>
                    </a:cubicBezTo>
                    <a:cubicBezTo>
                      <a:pt x="1" y="1442"/>
                      <a:pt x="413" y="1854"/>
                      <a:pt x="935" y="1854"/>
                    </a:cubicBezTo>
                    <a:cubicBezTo>
                      <a:pt x="1442" y="1854"/>
                      <a:pt x="1870" y="1442"/>
                      <a:pt x="1870" y="919"/>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8"/>
              <p:cNvSpPr/>
              <p:nvPr/>
            </p:nvSpPr>
            <p:spPr>
              <a:xfrm>
                <a:off x="5188300" y="1360950"/>
                <a:ext cx="46750" cy="46375"/>
              </a:xfrm>
              <a:custGeom>
                <a:rect b="b" l="l" r="r" t="t"/>
                <a:pathLst>
                  <a:path extrusionOk="0" h="1855" w="1870">
                    <a:moveTo>
                      <a:pt x="935" y="1"/>
                    </a:moveTo>
                    <a:cubicBezTo>
                      <a:pt x="412" y="1"/>
                      <a:pt x="0" y="413"/>
                      <a:pt x="0" y="935"/>
                    </a:cubicBezTo>
                    <a:cubicBezTo>
                      <a:pt x="0" y="1442"/>
                      <a:pt x="412" y="1854"/>
                      <a:pt x="935" y="1854"/>
                    </a:cubicBezTo>
                    <a:cubicBezTo>
                      <a:pt x="1442" y="1854"/>
                      <a:pt x="1870" y="1442"/>
                      <a:pt x="1870" y="935"/>
                    </a:cubicBezTo>
                    <a:cubicBezTo>
                      <a:pt x="1870"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8"/>
              <p:cNvSpPr/>
              <p:nvPr/>
            </p:nvSpPr>
            <p:spPr>
              <a:xfrm>
                <a:off x="5250075" y="1101150"/>
                <a:ext cx="51525" cy="51500"/>
              </a:xfrm>
              <a:custGeom>
                <a:rect b="b" l="l" r="r" t="t"/>
                <a:pathLst>
                  <a:path extrusionOk="0" h="2060" w="2061">
                    <a:moveTo>
                      <a:pt x="1062" y="190"/>
                    </a:moveTo>
                    <a:cubicBezTo>
                      <a:pt x="1506" y="190"/>
                      <a:pt x="1886" y="570"/>
                      <a:pt x="1886" y="1030"/>
                    </a:cubicBezTo>
                    <a:cubicBezTo>
                      <a:pt x="1886" y="1489"/>
                      <a:pt x="1506" y="1854"/>
                      <a:pt x="1062" y="1854"/>
                    </a:cubicBezTo>
                    <a:cubicBezTo>
                      <a:pt x="603" y="1854"/>
                      <a:pt x="222" y="1489"/>
                      <a:pt x="222" y="1030"/>
                    </a:cubicBezTo>
                    <a:cubicBezTo>
                      <a:pt x="222" y="570"/>
                      <a:pt x="587" y="222"/>
                      <a:pt x="1062" y="190"/>
                    </a:cubicBezTo>
                    <a:close/>
                    <a:moveTo>
                      <a:pt x="1030" y="0"/>
                    </a:moveTo>
                    <a:cubicBezTo>
                      <a:pt x="460" y="0"/>
                      <a:pt x="1" y="475"/>
                      <a:pt x="1" y="1030"/>
                    </a:cubicBezTo>
                    <a:cubicBezTo>
                      <a:pt x="1" y="1600"/>
                      <a:pt x="476" y="2060"/>
                      <a:pt x="1030" y="2060"/>
                    </a:cubicBezTo>
                    <a:cubicBezTo>
                      <a:pt x="1616" y="2060"/>
                      <a:pt x="2060" y="1584"/>
                      <a:pt x="2060" y="1030"/>
                    </a:cubicBezTo>
                    <a:cubicBezTo>
                      <a:pt x="2060" y="475"/>
                      <a:pt x="1616" y="16"/>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8"/>
              <p:cNvSpPr/>
              <p:nvPr/>
            </p:nvSpPr>
            <p:spPr>
              <a:xfrm>
                <a:off x="5166100" y="1155400"/>
                <a:ext cx="51525" cy="51500"/>
              </a:xfrm>
              <a:custGeom>
                <a:rect b="b" l="l" r="r" t="t"/>
                <a:pathLst>
                  <a:path extrusionOk="0" h="2060" w="2061">
                    <a:moveTo>
                      <a:pt x="1047" y="206"/>
                    </a:moveTo>
                    <a:cubicBezTo>
                      <a:pt x="1506" y="206"/>
                      <a:pt x="1886" y="587"/>
                      <a:pt x="1886" y="1030"/>
                    </a:cubicBezTo>
                    <a:cubicBezTo>
                      <a:pt x="1886" y="1490"/>
                      <a:pt x="1506" y="1870"/>
                      <a:pt x="1047" y="1870"/>
                    </a:cubicBezTo>
                    <a:cubicBezTo>
                      <a:pt x="587" y="1870"/>
                      <a:pt x="207" y="1490"/>
                      <a:pt x="207" y="1030"/>
                    </a:cubicBezTo>
                    <a:cubicBezTo>
                      <a:pt x="207" y="587"/>
                      <a:pt x="571" y="222"/>
                      <a:pt x="1047" y="206"/>
                    </a:cubicBezTo>
                    <a:close/>
                    <a:moveTo>
                      <a:pt x="1031" y="0"/>
                    </a:moveTo>
                    <a:cubicBezTo>
                      <a:pt x="445" y="0"/>
                      <a:pt x="1" y="476"/>
                      <a:pt x="1" y="1030"/>
                    </a:cubicBezTo>
                    <a:cubicBezTo>
                      <a:pt x="1" y="1601"/>
                      <a:pt x="476" y="2060"/>
                      <a:pt x="1031" y="2060"/>
                    </a:cubicBezTo>
                    <a:cubicBezTo>
                      <a:pt x="1601" y="2060"/>
                      <a:pt x="2060" y="1585"/>
                      <a:pt x="2060" y="1030"/>
                    </a:cubicBezTo>
                    <a:cubicBezTo>
                      <a:pt x="2060" y="476"/>
                      <a:pt x="1601" y="32"/>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8"/>
              <p:cNvSpPr/>
              <p:nvPr/>
            </p:nvSpPr>
            <p:spPr>
              <a:xfrm>
                <a:off x="5205725" y="1229850"/>
                <a:ext cx="51500" cy="51525"/>
              </a:xfrm>
              <a:custGeom>
                <a:rect b="b" l="l" r="r" t="t"/>
                <a:pathLst>
                  <a:path extrusionOk="0" h="2061" w="2060">
                    <a:moveTo>
                      <a:pt x="1046" y="191"/>
                    </a:moveTo>
                    <a:cubicBezTo>
                      <a:pt x="1505" y="191"/>
                      <a:pt x="1885" y="571"/>
                      <a:pt x="1885" y="1031"/>
                    </a:cubicBezTo>
                    <a:cubicBezTo>
                      <a:pt x="1885" y="1490"/>
                      <a:pt x="1505" y="1854"/>
                      <a:pt x="1046" y="1854"/>
                    </a:cubicBezTo>
                    <a:cubicBezTo>
                      <a:pt x="586" y="1854"/>
                      <a:pt x="206" y="1490"/>
                      <a:pt x="206" y="1031"/>
                    </a:cubicBezTo>
                    <a:cubicBezTo>
                      <a:pt x="206" y="571"/>
                      <a:pt x="571" y="223"/>
                      <a:pt x="1046" y="191"/>
                    </a:cubicBezTo>
                    <a:close/>
                    <a:moveTo>
                      <a:pt x="1030" y="1"/>
                    </a:moveTo>
                    <a:cubicBezTo>
                      <a:pt x="444" y="1"/>
                      <a:pt x="0" y="476"/>
                      <a:pt x="0" y="1031"/>
                    </a:cubicBezTo>
                    <a:cubicBezTo>
                      <a:pt x="0" y="1601"/>
                      <a:pt x="475" y="2060"/>
                      <a:pt x="1030" y="2060"/>
                    </a:cubicBezTo>
                    <a:cubicBezTo>
                      <a:pt x="1600" y="2060"/>
                      <a:pt x="2060" y="1585"/>
                      <a:pt x="2060" y="1031"/>
                    </a:cubicBezTo>
                    <a:cubicBezTo>
                      <a:pt x="2060" y="476"/>
                      <a:pt x="1600" y="17"/>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8"/>
              <p:cNvSpPr/>
              <p:nvPr/>
            </p:nvSpPr>
            <p:spPr>
              <a:xfrm>
                <a:off x="4844100" y="1695225"/>
                <a:ext cx="51525" cy="51525"/>
              </a:xfrm>
              <a:custGeom>
                <a:rect b="b" l="l" r="r" t="t"/>
                <a:pathLst>
                  <a:path extrusionOk="0" h="2061" w="2061">
                    <a:moveTo>
                      <a:pt x="1062" y="191"/>
                    </a:moveTo>
                    <a:cubicBezTo>
                      <a:pt x="1506" y="191"/>
                      <a:pt x="1886" y="571"/>
                      <a:pt x="1886" y="1031"/>
                    </a:cubicBezTo>
                    <a:cubicBezTo>
                      <a:pt x="1886" y="1490"/>
                      <a:pt x="1506" y="1854"/>
                      <a:pt x="1062" y="1854"/>
                    </a:cubicBezTo>
                    <a:cubicBezTo>
                      <a:pt x="603" y="1854"/>
                      <a:pt x="223" y="1490"/>
                      <a:pt x="223" y="1031"/>
                    </a:cubicBezTo>
                    <a:cubicBezTo>
                      <a:pt x="223" y="571"/>
                      <a:pt x="587" y="207"/>
                      <a:pt x="1062" y="191"/>
                    </a:cubicBezTo>
                    <a:close/>
                    <a:moveTo>
                      <a:pt x="1031" y="1"/>
                    </a:moveTo>
                    <a:cubicBezTo>
                      <a:pt x="460" y="1"/>
                      <a:pt x="1" y="476"/>
                      <a:pt x="1" y="1031"/>
                    </a:cubicBezTo>
                    <a:cubicBezTo>
                      <a:pt x="1" y="1601"/>
                      <a:pt x="476" y="2060"/>
                      <a:pt x="1031" y="2060"/>
                    </a:cubicBezTo>
                    <a:cubicBezTo>
                      <a:pt x="1617" y="2060"/>
                      <a:pt x="2060" y="1585"/>
                      <a:pt x="2060" y="1031"/>
                    </a:cubicBezTo>
                    <a:cubicBezTo>
                      <a:pt x="2060" y="476"/>
                      <a:pt x="1601" y="17"/>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8"/>
              <p:cNvSpPr/>
              <p:nvPr/>
            </p:nvSpPr>
            <p:spPr>
              <a:xfrm>
                <a:off x="4787075" y="2613700"/>
                <a:ext cx="51900" cy="51525"/>
              </a:xfrm>
              <a:custGeom>
                <a:rect b="b" l="l" r="r" t="t"/>
                <a:pathLst>
                  <a:path extrusionOk="0" h="2061" w="2076">
                    <a:moveTo>
                      <a:pt x="1062" y="191"/>
                    </a:moveTo>
                    <a:cubicBezTo>
                      <a:pt x="1521" y="191"/>
                      <a:pt x="1886" y="571"/>
                      <a:pt x="1886" y="1031"/>
                    </a:cubicBezTo>
                    <a:cubicBezTo>
                      <a:pt x="1886" y="1474"/>
                      <a:pt x="1506" y="1854"/>
                      <a:pt x="1062" y="1854"/>
                    </a:cubicBezTo>
                    <a:cubicBezTo>
                      <a:pt x="603" y="1854"/>
                      <a:pt x="222" y="1474"/>
                      <a:pt x="222" y="1031"/>
                    </a:cubicBezTo>
                    <a:cubicBezTo>
                      <a:pt x="222" y="587"/>
                      <a:pt x="587" y="207"/>
                      <a:pt x="1062" y="191"/>
                    </a:cubicBezTo>
                    <a:close/>
                    <a:moveTo>
                      <a:pt x="1046" y="1"/>
                    </a:moveTo>
                    <a:cubicBezTo>
                      <a:pt x="460" y="1"/>
                      <a:pt x="1" y="476"/>
                      <a:pt x="1" y="1031"/>
                    </a:cubicBezTo>
                    <a:cubicBezTo>
                      <a:pt x="1" y="1601"/>
                      <a:pt x="492" y="2060"/>
                      <a:pt x="1046" y="2060"/>
                    </a:cubicBezTo>
                    <a:cubicBezTo>
                      <a:pt x="1617" y="2060"/>
                      <a:pt x="2076" y="1585"/>
                      <a:pt x="2076" y="1031"/>
                    </a:cubicBezTo>
                    <a:cubicBezTo>
                      <a:pt x="2076" y="476"/>
                      <a:pt x="1617" y="17"/>
                      <a:pt x="104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8"/>
              <p:cNvSpPr/>
              <p:nvPr/>
            </p:nvSpPr>
            <p:spPr>
              <a:xfrm>
                <a:off x="4752625" y="2486975"/>
                <a:ext cx="51500" cy="51500"/>
              </a:xfrm>
              <a:custGeom>
                <a:rect b="b" l="l" r="r" t="t"/>
                <a:pathLst>
                  <a:path extrusionOk="0" h="2060" w="2060">
                    <a:moveTo>
                      <a:pt x="1046" y="190"/>
                    </a:moveTo>
                    <a:cubicBezTo>
                      <a:pt x="1505" y="190"/>
                      <a:pt x="1886" y="571"/>
                      <a:pt x="1886" y="1030"/>
                    </a:cubicBezTo>
                    <a:cubicBezTo>
                      <a:pt x="1886" y="1474"/>
                      <a:pt x="1505" y="1854"/>
                      <a:pt x="1046" y="1854"/>
                    </a:cubicBezTo>
                    <a:cubicBezTo>
                      <a:pt x="586" y="1854"/>
                      <a:pt x="222" y="1474"/>
                      <a:pt x="222" y="1030"/>
                    </a:cubicBezTo>
                    <a:cubicBezTo>
                      <a:pt x="222" y="571"/>
                      <a:pt x="602" y="190"/>
                      <a:pt x="1046" y="190"/>
                    </a:cubicBezTo>
                    <a:close/>
                    <a:moveTo>
                      <a:pt x="1030" y="0"/>
                    </a:moveTo>
                    <a:cubicBezTo>
                      <a:pt x="460" y="0"/>
                      <a:pt x="0" y="476"/>
                      <a:pt x="0" y="1030"/>
                    </a:cubicBezTo>
                    <a:cubicBezTo>
                      <a:pt x="0" y="1600"/>
                      <a:pt x="476" y="2060"/>
                      <a:pt x="1030" y="2060"/>
                    </a:cubicBezTo>
                    <a:cubicBezTo>
                      <a:pt x="1600" y="2060"/>
                      <a:pt x="2060" y="1585"/>
                      <a:pt x="2060" y="1030"/>
                    </a:cubicBezTo>
                    <a:cubicBezTo>
                      <a:pt x="2060" y="476"/>
                      <a:pt x="1600"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8"/>
              <p:cNvSpPr/>
              <p:nvPr/>
            </p:nvSpPr>
            <p:spPr>
              <a:xfrm>
                <a:off x="4950250" y="2421625"/>
                <a:ext cx="51525" cy="51500"/>
              </a:xfrm>
              <a:custGeom>
                <a:rect b="b" l="l" r="r" t="t"/>
                <a:pathLst>
                  <a:path extrusionOk="0" h="2060" w="2061">
                    <a:moveTo>
                      <a:pt x="1046" y="190"/>
                    </a:moveTo>
                    <a:cubicBezTo>
                      <a:pt x="1506" y="190"/>
                      <a:pt x="1886" y="571"/>
                      <a:pt x="1886" y="1030"/>
                    </a:cubicBezTo>
                    <a:cubicBezTo>
                      <a:pt x="1886" y="1474"/>
                      <a:pt x="1506" y="1854"/>
                      <a:pt x="1046" y="1854"/>
                    </a:cubicBezTo>
                    <a:cubicBezTo>
                      <a:pt x="587" y="1854"/>
                      <a:pt x="223" y="1474"/>
                      <a:pt x="223" y="1030"/>
                    </a:cubicBezTo>
                    <a:cubicBezTo>
                      <a:pt x="223" y="571"/>
                      <a:pt x="587" y="190"/>
                      <a:pt x="1046" y="190"/>
                    </a:cubicBezTo>
                    <a:close/>
                    <a:moveTo>
                      <a:pt x="1030" y="0"/>
                    </a:moveTo>
                    <a:cubicBezTo>
                      <a:pt x="444" y="0"/>
                      <a:pt x="1" y="476"/>
                      <a:pt x="1" y="1030"/>
                    </a:cubicBezTo>
                    <a:cubicBezTo>
                      <a:pt x="1" y="1600"/>
                      <a:pt x="476" y="2060"/>
                      <a:pt x="1030" y="2060"/>
                    </a:cubicBezTo>
                    <a:cubicBezTo>
                      <a:pt x="1601" y="2060"/>
                      <a:pt x="2060" y="1584"/>
                      <a:pt x="2060" y="1030"/>
                    </a:cubicBezTo>
                    <a:cubicBezTo>
                      <a:pt x="2060" y="476"/>
                      <a:pt x="1601"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37" name="Google Shape;337;p8"/>
            <p:cNvPicPr preferRelativeResize="0"/>
            <p:nvPr/>
          </p:nvPicPr>
          <p:blipFill>
            <a:blip r:embed="rId3">
              <a:alphaModFix amt="40000"/>
            </a:blip>
            <a:stretch>
              <a:fillRect/>
            </a:stretch>
          </p:blipFill>
          <p:spPr>
            <a:xfrm>
              <a:off x="554350" y="3058850"/>
              <a:ext cx="1177350" cy="1177350"/>
            </a:xfrm>
            <a:prstGeom prst="rect">
              <a:avLst/>
            </a:prstGeom>
            <a:noFill/>
            <a:ln>
              <a:noFill/>
            </a:ln>
          </p:spPr>
        </p:pic>
        <p:pic>
          <p:nvPicPr>
            <p:cNvPr id="338" name="Google Shape;338;p8"/>
            <p:cNvPicPr preferRelativeResize="0"/>
            <p:nvPr/>
          </p:nvPicPr>
          <p:blipFill>
            <a:blip r:embed="rId3">
              <a:alphaModFix amt="40000"/>
            </a:blip>
            <a:stretch>
              <a:fillRect/>
            </a:stretch>
          </p:blipFill>
          <p:spPr>
            <a:xfrm>
              <a:off x="643550" y="3923175"/>
              <a:ext cx="1177350" cy="1177350"/>
            </a:xfrm>
            <a:prstGeom prst="rect">
              <a:avLst/>
            </a:prstGeom>
            <a:noFill/>
            <a:ln>
              <a:noFill/>
            </a:ln>
          </p:spPr>
        </p:pic>
        <p:pic>
          <p:nvPicPr>
            <p:cNvPr id="339" name="Google Shape;339;p8"/>
            <p:cNvPicPr preferRelativeResize="0"/>
            <p:nvPr/>
          </p:nvPicPr>
          <p:blipFill>
            <a:blip r:embed="rId3">
              <a:alphaModFix amt="40000"/>
            </a:blip>
            <a:stretch>
              <a:fillRect/>
            </a:stretch>
          </p:blipFill>
          <p:spPr>
            <a:xfrm>
              <a:off x="126425" y="4310375"/>
              <a:ext cx="1177350" cy="1177350"/>
            </a:xfrm>
            <a:prstGeom prst="rect">
              <a:avLst/>
            </a:prstGeom>
            <a:noFill/>
            <a:ln>
              <a:noFill/>
            </a:ln>
          </p:spPr>
        </p:pic>
      </p:grpSp>
      <p:grpSp>
        <p:nvGrpSpPr>
          <p:cNvPr id="340" name="Google Shape;340;p8"/>
          <p:cNvGrpSpPr/>
          <p:nvPr/>
        </p:nvGrpSpPr>
        <p:grpSpPr>
          <a:xfrm>
            <a:off x="7114525" y="-120600"/>
            <a:ext cx="3487326" cy="2515170"/>
            <a:chOff x="7114525" y="-120600"/>
            <a:chExt cx="3487326" cy="2515170"/>
          </a:xfrm>
        </p:grpSpPr>
        <p:grpSp>
          <p:nvGrpSpPr>
            <p:cNvPr id="341" name="Google Shape;341;p8"/>
            <p:cNvGrpSpPr/>
            <p:nvPr/>
          </p:nvGrpSpPr>
          <p:grpSpPr>
            <a:xfrm>
              <a:off x="7467304" y="268423"/>
              <a:ext cx="3134546" cy="2126147"/>
              <a:chOff x="2280775" y="570800"/>
              <a:chExt cx="1702725" cy="1154950"/>
            </a:xfrm>
          </p:grpSpPr>
          <p:sp>
            <p:nvSpPr>
              <p:cNvPr id="342" name="Google Shape;342;p8"/>
              <p:cNvSpPr/>
              <p:nvPr/>
            </p:nvSpPr>
            <p:spPr>
              <a:xfrm>
                <a:off x="2562775" y="1179175"/>
                <a:ext cx="1420725" cy="546575"/>
              </a:xfrm>
              <a:custGeom>
                <a:rect b="b" l="l" r="r" t="t"/>
                <a:pathLst>
                  <a:path extrusionOk="0" h="21863" w="56829">
                    <a:moveTo>
                      <a:pt x="143" y="0"/>
                    </a:moveTo>
                    <a:lnTo>
                      <a:pt x="1" y="143"/>
                    </a:lnTo>
                    <a:lnTo>
                      <a:pt x="777" y="871"/>
                    </a:lnTo>
                    <a:lnTo>
                      <a:pt x="777" y="6495"/>
                    </a:lnTo>
                    <a:lnTo>
                      <a:pt x="15843" y="21831"/>
                    </a:lnTo>
                    <a:lnTo>
                      <a:pt x="15875" y="21863"/>
                    </a:lnTo>
                    <a:lnTo>
                      <a:pt x="56828" y="21863"/>
                    </a:lnTo>
                    <a:lnTo>
                      <a:pt x="56828" y="21673"/>
                    </a:lnTo>
                    <a:lnTo>
                      <a:pt x="15954" y="21673"/>
                    </a:lnTo>
                    <a:lnTo>
                      <a:pt x="983" y="6416"/>
                    </a:lnTo>
                    <a:lnTo>
                      <a:pt x="983" y="776"/>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8"/>
              <p:cNvSpPr/>
              <p:nvPr/>
            </p:nvSpPr>
            <p:spPr>
              <a:xfrm>
                <a:off x="2385350" y="1087275"/>
                <a:ext cx="1598150" cy="574325"/>
              </a:xfrm>
              <a:custGeom>
                <a:rect b="b" l="l" r="r" t="t"/>
                <a:pathLst>
                  <a:path extrusionOk="0" h="22973" w="63926">
                    <a:moveTo>
                      <a:pt x="1901" y="1"/>
                    </a:moveTo>
                    <a:lnTo>
                      <a:pt x="0" y="1886"/>
                    </a:lnTo>
                    <a:lnTo>
                      <a:pt x="127" y="2013"/>
                    </a:lnTo>
                    <a:lnTo>
                      <a:pt x="1981" y="191"/>
                    </a:lnTo>
                    <a:lnTo>
                      <a:pt x="9363" y="191"/>
                    </a:lnTo>
                    <a:lnTo>
                      <a:pt x="9854" y="824"/>
                    </a:lnTo>
                    <a:lnTo>
                      <a:pt x="9854" y="8096"/>
                    </a:lnTo>
                    <a:lnTo>
                      <a:pt x="24636" y="22972"/>
                    </a:lnTo>
                    <a:lnTo>
                      <a:pt x="63925" y="22972"/>
                    </a:lnTo>
                    <a:lnTo>
                      <a:pt x="63925" y="22766"/>
                    </a:lnTo>
                    <a:lnTo>
                      <a:pt x="24715" y="22766"/>
                    </a:lnTo>
                    <a:lnTo>
                      <a:pt x="10060" y="8017"/>
                    </a:lnTo>
                    <a:lnTo>
                      <a:pt x="10060" y="745"/>
                    </a:lnTo>
                    <a:lnTo>
                      <a:pt x="94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8"/>
              <p:cNvSpPr/>
              <p:nvPr/>
            </p:nvSpPr>
            <p:spPr>
              <a:xfrm>
                <a:off x="2329900" y="1057575"/>
                <a:ext cx="1653600" cy="579075"/>
              </a:xfrm>
              <a:custGeom>
                <a:rect b="b" l="l" r="r" t="t"/>
                <a:pathLst>
                  <a:path extrusionOk="0" h="23163" w="66144">
                    <a:moveTo>
                      <a:pt x="0" y="0"/>
                    </a:moveTo>
                    <a:lnTo>
                      <a:pt x="0" y="190"/>
                    </a:lnTo>
                    <a:lnTo>
                      <a:pt x="12278" y="190"/>
                    </a:lnTo>
                    <a:lnTo>
                      <a:pt x="13070" y="808"/>
                    </a:lnTo>
                    <a:lnTo>
                      <a:pt x="13070" y="8777"/>
                    </a:lnTo>
                    <a:lnTo>
                      <a:pt x="27297" y="23131"/>
                    </a:lnTo>
                    <a:lnTo>
                      <a:pt x="27329" y="23162"/>
                    </a:lnTo>
                    <a:lnTo>
                      <a:pt x="66143" y="23162"/>
                    </a:lnTo>
                    <a:lnTo>
                      <a:pt x="66143" y="22972"/>
                    </a:lnTo>
                    <a:lnTo>
                      <a:pt x="27408" y="22972"/>
                    </a:lnTo>
                    <a:lnTo>
                      <a:pt x="13261" y="8698"/>
                    </a:lnTo>
                    <a:lnTo>
                      <a:pt x="13261" y="713"/>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8"/>
              <p:cNvSpPr/>
              <p:nvPr/>
            </p:nvSpPr>
            <p:spPr>
              <a:xfrm>
                <a:off x="2547725" y="1017975"/>
                <a:ext cx="1435775" cy="598875"/>
              </a:xfrm>
              <a:custGeom>
                <a:rect b="b" l="l" r="r" t="t"/>
                <a:pathLst>
                  <a:path extrusionOk="0" h="23955" w="57431">
                    <a:moveTo>
                      <a:pt x="1" y="0"/>
                    </a:moveTo>
                    <a:lnTo>
                      <a:pt x="1" y="190"/>
                    </a:lnTo>
                    <a:lnTo>
                      <a:pt x="4310" y="190"/>
                    </a:lnTo>
                    <a:lnTo>
                      <a:pt x="5340" y="1172"/>
                    </a:lnTo>
                    <a:lnTo>
                      <a:pt x="5340" y="9854"/>
                    </a:lnTo>
                    <a:lnTo>
                      <a:pt x="19059" y="23922"/>
                    </a:lnTo>
                    <a:lnTo>
                      <a:pt x="19091" y="23954"/>
                    </a:lnTo>
                    <a:lnTo>
                      <a:pt x="57430" y="23954"/>
                    </a:lnTo>
                    <a:lnTo>
                      <a:pt x="57430" y="23764"/>
                    </a:lnTo>
                    <a:lnTo>
                      <a:pt x="19186" y="23764"/>
                    </a:lnTo>
                    <a:lnTo>
                      <a:pt x="5546" y="9775"/>
                    </a:lnTo>
                    <a:lnTo>
                      <a:pt x="5546" y="1093"/>
                    </a:lnTo>
                    <a:lnTo>
                      <a:pt x="43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8"/>
              <p:cNvSpPr/>
              <p:nvPr/>
            </p:nvSpPr>
            <p:spPr>
              <a:xfrm>
                <a:off x="2442775" y="978350"/>
                <a:ext cx="1540725" cy="613925"/>
              </a:xfrm>
              <a:custGeom>
                <a:rect b="b" l="l" r="r" t="t"/>
                <a:pathLst>
                  <a:path extrusionOk="0" h="24557" w="61629">
                    <a:moveTo>
                      <a:pt x="0" y="1"/>
                    </a:moveTo>
                    <a:lnTo>
                      <a:pt x="0" y="191"/>
                    </a:lnTo>
                    <a:lnTo>
                      <a:pt x="9126" y="191"/>
                    </a:lnTo>
                    <a:lnTo>
                      <a:pt x="10330" y="1522"/>
                    </a:lnTo>
                    <a:lnTo>
                      <a:pt x="10330" y="10948"/>
                    </a:lnTo>
                    <a:lnTo>
                      <a:pt x="23733" y="24509"/>
                    </a:lnTo>
                    <a:lnTo>
                      <a:pt x="23780" y="24557"/>
                    </a:lnTo>
                    <a:lnTo>
                      <a:pt x="61628" y="24557"/>
                    </a:lnTo>
                    <a:lnTo>
                      <a:pt x="61628" y="24351"/>
                    </a:lnTo>
                    <a:lnTo>
                      <a:pt x="23859" y="24351"/>
                    </a:lnTo>
                    <a:lnTo>
                      <a:pt x="10536" y="10869"/>
                    </a:lnTo>
                    <a:lnTo>
                      <a:pt x="10536" y="1442"/>
                    </a:lnTo>
                    <a:lnTo>
                      <a:pt x="92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8"/>
              <p:cNvSpPr/>
              <p:nvPr/>
            </p:nvSpPr>
            <p:spPr>
              <a:xfrm>
                <a:off x="2676850" y="934800"/>
                <a:ext cx="1306650" cy="637675"/>
              </a:xfrm>
              <a:custGeom>
                <a:rect b="b" l="l" r="r" t="t"/>
                <a:pathLst>
                  <a:path extrusionOk="0" h="25507" w="52266">
                    <a:moveTo>
                      <a:pt x="143" y="0"/>
                    </a:moveTo>
                    <a:lnTo>
                      <a:pt x="0" y="143"/>
                    </a:lnTo>
                    <a:lnTo>
                      <a:pt x="1965" y="2060"/>
                    </a:lnTo>
                    <a:lnTo>
                      <a:pt x="1965" y="12183"/>
                    </a:lnTo>
                    <a:lnTo>
                      <a:pt x="14845" y="25459"/>
                    </a:lnTo>
                    <a:lnTo>
                      <a:pt x="14892" y="25507"/>
                    </a:lnTo>
                    <a:lnTo>
                      <a:pt x="52265" y="25507"/>
                    </a:lnTo>
                    <a:lnTo>
                      <a:pt x="52265" y="25301"/>
                    </a:lnTo>
                    <a:lnTo>
                      <a:pt x="14972" y="25301"/>
                    </a:lnTo>
                    <a:lnTo>
                      <a:pt x="2155" y="12104"/>
                    </a:lnTo>
                    <a:lnTo>
                      <a:pt x="2155" y="1980"/>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8"/>
              <p:cNvSpPr/>
              <p:nvPr/>
            </p:nvSpPr>
            <p:spPr>
              <a:xfrm>
                <a:off x="2508525" y="824675"/>
                <a:ext cx="1474975" cy="722850"/>
              </a:xfrm>
              <a:custGeom>
                <a:rect b="b" l="l" r="r" t="t"/>
                <a:pathLst>
                  <a:path extrusionOk="0" h="28914" w="58999">
                    <a:moveTo>
                      <a:pt x="3391" y="1"/>
                    </a:moveTo>
                    <a:lnTo>
                      <a:pt x="0" y="3439"/>
                    </a:lnTo>
                    <a:lnTo>
                      <a:pt x="143" y="3565"/>
                    </a:lnTo>
                    <a:lnTo>
                      <a:pt x="3470" y="207"/>
                    </a:lnTo>
                    <a:lnTo>
                      <a:pt x="6337" y="207"/>
                    </a:lnTo>
                    <a:lnTo>
                      <a:pt x="9490" y="3407"/>
                    </a:lnTo>
                    <a:lnTo>
                      <a:pt x="9490" y="16081"/>
                    </a:lnTo>
                    <a:lnTo>
                      <a:pt x="22085" y="28882"/>
                    </a:lnTo>
                    <a:lnTo>
                      <a:pt x="22101" y="28914"/>
                    </a:lnTo>
                    <a:lnTo>
                      <a:pt x="58998" y="28914"/>
                    </a:lnTo>
                    <a:lnTo>
                      <a:pt x="58998" y="28724"/>
                    </a:lnTo>
                    <a:lnTo>
                      <a:pt x="22180" y="28724"/>
                    </a:lnTo>
                    <a:lnTo>
                      <a:pt x="9680" y="16002"/>
                    </a:lnTo>
                    <a:lnTo>
                      <a:pt x="9680" y="3328"/>
                    </a:lnTo>
                    <a:lnTo>
                      <a:pt x="64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8"/>
              <p:cNvSpPr/>
              <p:nvPr/>
            </p:nvSpPr>
            <p:spPr>
              <a:xfrm>
                <a:off x="2413850" y="804875"/>
                <a:ext cx="1569650" cy="718100"/>
              </a:xfrm>
              <a:custGeom>
                <a:rect b="b" l="l" r="r" t="t"/>
                <a:pathLst>
                  <a:path extrusionOk="0" h="28724" w="62786">
                    <a:moveTo>
                      <a:pt x="7178" y="1"/>
                    </a:moveTo>
                    <a:lnTo>
                      <a:pt x="4738" y="2377"/>
                    </a:lnTo>
                    <a:lnTo>
                      <a:pt x="1" y="2377"/>
                    </a:lnTo>
                    <a:lnTo>
                      <a:pt x="1" y="2583"/>
                    </a:lnTo>
                    <a:lnTo>
                      <a:pt x="4817" y="2583"/>
                    </a:lnTo>
                    <a:lnTo>
                      <a:pt x="7257" y="207"/>
                    </a:lnTo>
                    <a:lnTo>
                      <a:pt x="10901" y="207"/>
                    </a:lnTo>
                    <a:lnTo>
                      <a:pt x="14259" y="3597"/>
                    </a:lnTo>
                    <a:lnTo>
                      <a:pt x="14259" y="16382"/>
                    </a:lnTo>
                    <a:lnTo>
                      <a:pt x="26347" y="28676"/>
                    </a:lnTo>
                    <a:lnTo>
                      <a:pt x="26363" y="28723"/>
                    </a:lnTo>
                    <a:lnTo>
                      <a:pt x="62785" y="28723"/>
                    </a:lnTo>
                    <a:lnTo>
                      <a:pt x="62785" y="28517"/>
                    </a:lnTo>
                    <a:lnTo>
                      <a:pt x="26442" y="28517"/>
                    </a:lnTo>
                    <a:lnTo>
                      <a:pt x="14465" y="16303"/>
                    </a:lnTo>
                    <a:lnTo>
                      <a:pt x="14465" y="3502"/>
                    </a:lnTo>
                    <a:lnTo>
                      <a:pt x="1096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8"/>
              <p:cNvSpPr/>
              <p:nvPr/>
            </p:nvSpPr>
            <p:spPr>
              <a:xfrm>
                <a:off x="2946975" y="1316600"/>
                <a:ext cx="1036525" cy="166775"/>
              </a:xfrm>
              <a:custGeom>
                <a:rect b="b" l="l" r="r" t="t"/>
                <a:pathLst>
                  <a:path extrusionOk="0" h="6671" w="41461">
                    <a:moveTo>
                      <a:pt x="143" y="0"/>
                    </a:moveTo>
                    <a:lnTo>
                      <a:pt x="0" y="127"/>
                    </a:lnTo>
                    <a:lnTo>
                      <a:pt x="6559" y="6670"/>
                    </a:lnTo>
                    <a:lnTo>
                      <a:pt x="41460" y="6670"/>
                    </a:lnTo>
                    <a:lnTo>
                      <a:pt x="41460" y="6464"/>
                    </a:lnTo>
                    <a:lnTo>
                      <a:pt x="6638" y="6464"/>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8"/>
              <p:cNvSpPr/>
              <p:nvPr/>
            </p:nvSpPr>
            <p:spPr>
              <a:xfrm>
                <a:off x="2770325" y="666250"/>
                <a:ext cx="1213175" cy="752550"/>
              </a:xfrm>
              <a:custGeom>
                <a:rect b="b" l="l" r="r" t="t"/>
                <a:pathLst>
                  <a:path extrusionOk="0" h="30102" w="48527">
                    <a:moveTo>
                      <a:pt x="0" y="1"/>
                    </a:moveTo>
                    <a:lnTo>
                      <a:pt x="0" y="2979"/>
                    </a:lnTo>
                    <a:lnTo>
                      <a:pt x="2377" y="5292"/>
                    </a:lnTo>
                    <a:lnTo>
                      <a:pt x="2377" y="19725"/>
                    </a:lnTo>
                    <a:lnTo>
                      <a:pt x="13039" y="30102"/>
                    </a:lnTo>
                    <a:lnTo>
                      <a:pt x="48526" y="30102"/>
                    </a:lnTo>
                    <a:lnTo>
                      <a:pt x="48526" y="29912"/>
                    </a:lnTo>
                    <a:lnTo>
                      <a:pt x="13118" y="29912"/>
                    </a:lnTo>
                    <a:lnTo>
                      <a:pt x="2583" y="19630"/>
                    </a:lnTo>
                    <a:lnTo>
                      <a:pt x="2583" y="5213"/>
                    </a:lnTo>
                    <a:lnTo>
                      <a:pt x="206" y="2900"/>
                    </a:lnTo>
                    <a:lnTo>
                      <a:pt x="20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8"/>
              <p:cNvSpPr/>
              <p:nvPr/>
            </p:nvSpPr>
            <p:spPr>
              <a:xfrm>
                <a:off x="2864575" y="798150"/>
                <a:ext cx="1118925" cy="606000"/>
              </a:xfrm>
              <a:custGeom>
                <a:rect b="b" l="l" r="r" t="t"/>
                <a:pathLst>
                  <a:path extrusionOk="0" h="24240" w="44757">
                    <a:moveTo>
                      <a:pt x="1" y="0"/>
                    </a:moveTo>
                    <a:lnTo>
                      <a:pt x="1" y="14132"/>
                    </a:lnTo>
                    <a:lnTo>
                      <a:pt x="10140" y="24240"/>
                    </a:lnTo>
                    <a:lnTo>
                      <a:pt x="44756" y="24240"/>
                    </a:lnTo>
                    <a:lnTo>
                      <a:pt x="44756" y="24034"/>
                    </a:lnTo>
                    <a:lnTo>
                      <a:pt x="10219" y="24034"/>
                    </a:lnTo>
                    <a:lnTo>
                      <a:pt x="191" y="14053"/>
                    </a:lnTo>
                    <a:lnTo>
                      <a:pt x="19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8"/>
              <p:cNvSpPr/>
              <p:nvPr/>
            </p:nvSpPr>
            <p:spPr>
              <a:xfrm>
                <a:off x="2857050" y="695175"/>
                <a:ext cx="1126450" cy="684025"/>
              </a:xfrm>
              <a:custGeom>
                <a:rect b="b" l="l" r="r" t="t"/>
                <a:pathLst>
                  <a:path extrusionOk="0" h="27361" w="45058">
                    <a:moveTo>
                      <a:pt x="143" y="0"/>
                    </a:moveTo>
                    <a:lnTo>
                      <a:pt x="1" y="143"/>
                    </a:lnTo>
                    <a:lnTo>
                      <a:pt x="1680" y="1901"/>
                    </a:lnTo>
                    <a:lnTo>
                      <a:pt x="1680" y="17760"/>
                    </a:lnTo>
                    <a:lnTo>
                      <a:pt x="11503" y="27361"/>
                    </a:lnTo>
                    <a:lnTo>
                      <a:pt x="45057" y="27361"/>
                    </a:lnTo>
                    <a:lnTo>
                      <a:pt x="45057" y="27170"/>
                    </a:lnTo>
                    <a:lnTo>
                      <a:pt x="11582" y="27170"/>
                    </a:lnTo>
                    <a:lnTo>
                      <a:pt x="1886" y="17681"/>
                    </a:lnTo>
                    <a:lnTo>
                      <a:pt x="1886" y="1822"/>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8"/>
              <p:cNvSpPr/>
              <p:nvPr/>
            </p:nvSpPr>
            <p:spPr>
              <a:xfrm>
                <a:off x="2567525" y="596950"/>
                <a:ext cx="1415975" cy="728000"/>
              </a:xfrm>
              <a:custGeom>
                <a:rect b="b" l="l" r="r" t="t"/>
                <a:pathLst>
                  <a:path extrusionOk="0" h="29120" w="56639">
                    <a:moveTo>
                      <a:pt x="1" y="0"/>
                    </a:moveTo>
                    <a:lnTo>
                      <a:pt x="1" y="206"/>
                    </a:lnTo>
                    <a:lnTo>
                      <a:pt x="12247" y="206"/>
                    </a:lnTo>
                    <a:lnTo>
                      <a:pt x="15241" y="3296"/>
                    </a:lnTo>
                    <a:lnTo>
                      <a:pt x="15241" y="20279"/>
                    </a:lnTo>
                    <a:lnTo>
                      <a:pt x="24256" y="29119"/>
                    </a:lnTo>
                    <a:lnTo>
                      <a:pt x="56638" y="29119"/>
                    </a:lnTo>
                    <a:lnTo>
                      <a:pt x="56638" y="28913"/>
                    </a:lnTo>
                    <a:lnTo>
                      <a:pt x="24335" y="28913"/>
                    </a:lnTo>
                    <a:lnTo>
                      <a:pt x="15447" y="20200"/>
                    </a:lnTo>
                    <a:lnTo>
                      <a:pt x="15447" y="3216"/>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8"/>
              <p:cNvSpPr/>
              <p:nvPr/>
            </p:nvSpPr>
            <p:spPr>
              <a:xfrm>
                <a:off x="2357225" y="1123325"/>
                <a:ext cx="46750" cy="46350"/>
              </a:xfrm>
              <a:custGeom>
                <a:rect b="b" l="l" r="r" t="t"/>
                <a:pathLst>
                  <a:path extrusionOk="0" h="1854" w="1870">
                    <a:moveTo>
                      <a:pt x="935" y="0"/>
                    </a:moveTo>
                    <a:cubicBezTo>
                      <a:pt x="428" y="0"/>
                      <a:pt x="1" y="412"/>
                      <a:pt x="1" y="935"/>
                    </a:cubicBezTo>
                    <a:cubicBezTo>
                      <a:pt x="1" y="1442"/>
                      <a:pt x="428" y="1854"/>
                      <a:pt x="935" y="1854"/>
                    </a:cubicBezTo>
                    <a:cubicBezTo>
                      <a:pt x="1458" y="1854"/>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8"/>
              <p:cNvSpPr/>
              <p:nvPr/>
            </p:nvSpPr>
            <p:spPr>
              <a:xfrm>
                <a:off x="2748525" y="633375"/>
                <a:ext cx="46775" cy="46375"/>
              </a:xfrm>
              <a:custGeom>
                <a:rect b="b" l="l" r="r" t="t"/>
                <a:pathLst>
                  <a:path extrusionOk="0" h="1855" w="1871">
                    <a:moveTo>
                      <a:pt x="936" y="1"/>
                    </a:moveTo>
                    <a:cubicBezTo>
                      <a:pt x="413" y="1"/>
                      <a:pt x="1" y="413"/>
                      <a:pt x="1" y="920"/>
                    </a:cubicBezTo>
                    <a:cubicBezTo>
                      <a:pt x="1" y="1443"/>
                      <a:pt x="413" y="1854"/>
                      <a:pt x="936" y="1854"/>
                    </a:cubicBezTo>
                    <a:cubicBezTo>
                      <a:pt x="1443" y="1854"/>
                      <a:pt x="1870" y="1443"/>
                      <a:pt x="1870" y="920"/>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8"/>
              <p:cNvSpPr/>
              <p:nvPr/>
            </p:nvSpPr>
            <p:spPr>
              <a:xfrm>
                <a:off x="2842800" y="682900"/>
                <a:ext cx="46375" cy="46350"/>
              </a:xfrm>
              <a:custGeom>
                <a:rect b="b" l="l" r="r" t="t"/>
                <a:pathLst>
                  <a:path extrusionOk="0" h="1854" w="1855">
                    <a:moveTo>
                      <a:pt x="919" y="0"/>
                    </a:moveTo>
                    <a:cubicBezTo>
                      <a:pt x="412" y="0"/>
                      <a:pt x="0" y="412"/>
                      <a:pt x="0" y="919"/>
                    </a:cubicBezTo>
                    <a:cubicBezTo>
                      <a:pt x="0" y="1442"/>
                      <a:pt x="412" y="1854"/>
                      <a:pt x="919" y="1854"/>
                    </a:cubicBezTo>
                    <a:cubicBezTo>
                      <a:pt x="1442" y="1854"/>
                      <a:pt x="1854" y="1442"/>
                      <a:pt x="1854" y="919"/>
                    </a:cubicBezTo>
                    <a:cubicBezTo>
                      <a:pt x="1854" y="412"/>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8"/>
              <p:cNvSpPr/>
              <p:nvPr/>
            </p:nvSpPr>
            <p:spPr>
              <a:xfrm>
                <a:off x="2530700" y="1148275"/>
                <a:ext cx="46375" cy="46350"/>
              </a:xfrm>
              <a:custGeom>
                <a:rect b="b" l="l" r="r" t="t"/>
                <a:pathLst>
                  <a:path extrusionOk="0" h="1854" w="1855">
                    <a:moveTo>
                      <a:pt x="935" y="0"/>
                    </a:moveTo>
                    <a:cubicBezTo>
                      <a:pt x="412" y="0"/>
                      <a:pt x="1" y="412"/>
                      <a:pt x="1" y="919"/>
                    </a:cubicBezTo>
                    <a:cubicBezTo>
                      <a:pt x="1"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8"/>
              <p:cNvSpPr/>
              <p:nvPr/>
            </p:nvSpPr>
            <p:spPr>
              <a:xfrm>
                <a:off x="2916875" y="1286900"/>
                <a:ext cx="46750" cy="46350"/>
              </a:xfrm>
              <a:custGeom>
                <a:rect b="b" l="l" r="r" t="t"/>
                <a:pathLst>
                  <a:path extrusionOk="0" h="1854" w="1870">
                    <a:moveTo>
                      <a:pt x="935" y="0"/>
                    </a:moveTo>
                    <a:cubicBezTo>
                      <a:pt x="412" y="0"/>
                      <a:pt x="0" y="412"/>
                      <a:pt x="0" y="919"/>
                    </a:cubicBezTo>
                    <a:cubicBezTo>
                      <a:pt x="0" y="1442"/>
                      <a:pt x="412"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8"/>
              <p:cNvSpPr/>
              <p:nvPr/>
            </p:nvSpPr>
            <p:spPr>
              <a:xfrm>
                <a:off x="2280775" y="1031425"/>
                <a:ext cx="51525" cy="51525"/>
              </a:xfrm>
              <a:custGeom>
                <a:rect b="b" l="l" r="r" t="t"/>
                <a:pathLst>
                  <a:path extrusionOk="0" h="2061" w="2061">
                    <a:moveTo>
                      <a:pt x="1031" y="207"/>
                    </a:moveTo>
                    <a:cubicBezTo>
                      <a:pt x="1490" y="207"/>
                      <a:pt x="1854" y="587"/>
                      <a:pt x="1854" y="1046"/>
                    </a:cubicBezTo>
                    <a:cubicBezTo>
                      <a:pt x="1854" y="1506"/>
                      <a:pt x="1490" y="1870"/>
                      <a:pt x="1031" y="1870"/>
                    </a:cubicBezTo>
                    <a:cubicBezTo>
                      <a:pt x="571" y="1870"/>
                      <a:pt x="191" y="1506"/>
                      <a:pt x="191" y="1046"/>
                    </a:cubicBezTo>
                    <a:cubicBezTo>
                      <a:pt x="191" y="587"/>
                      <a:pt x="571" y="207"/>
                      <a:pt x="1031" y="207"/>
                    </a:cubicBezTo>
                    <a:close/>
                    <a:moveTo>
                      <a:pt x="1031" y="1"/>
                    </a:moveTo>
                    <a:cubicBezTo>
                      <a:pt x="460" y="1"/>
                      <a:pt x="1" y="476"/>
                      <a:pt x="1" y="1030"/>
                    </a:cubicBezTo>
                    <a:cubicBezTo>
                      <a:pt x="1" y="1601"/>
                      <a:pt x="476" y="2060"/>
                      <a:pt x="1031" y="2060"/>
                    </a:cubicBezTo>
                    <a:cubicBezTo>
                      <a:pt x="1601" y="2060"/>
                      <a:pt x="2060" y="1601"/>
                      <a:pt x="2060" y="1030"/>
                    </a:cubicBezTo>
                    <a:cubicBezTo>
                      <a:pt x="2060" y="444"/>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8"/>
              <p:cNvSpPr/>
              <p:nvPr/>
            </p:nvSpPr>
            <p:spPr>
              <a:xfrm>
                <a:off x="2364750" y="842900"/>
                <a:ext cx="51525" cy="51925"/>
              </a:xfrm>
              <a:custGeom>
                <a:rect b="b" l="l" r="r" t="t"/>
                <a:pathLst>
                  <a:path extrusionOk="0" h="2077" w="2061">
                    <a:moveTo>
                      <a:pt x="1030" y="222"/>
                    </a:moveTo>
                    <a:cubicBezTo>
                      <a:pt x="1490" y="222"/>
                      <a:pt x="1870" y="603"/>
                      <a:pt x="1870" y="1062"/>
                    </a:cubicBezTo>
                    <a:cubicBezTo>
                      <a:pt x="1870" y="1506"/>
                      <a:pt x="1490" y="1886"/>
                      <a:pt x="1030" y="1886"/>
                    </a:cubicBezTo>
                    <a:cubicBezTo>
                      <a:pt x="587" y="1886"/>
                      <a:pt x="206" y="1522"/>
                      <a:pt x="206" y="1062"/>
                    </a:cubicBezTo>
                    <a:cubicBezTo>
                      <a:pt x="206" y="603"/>
                      <a:pt x="587" y="222"/>
                      <a:pt x="1030" y="222"/>
                    </a:cubicBezTo>
                    <a:close/>
                    <a:moveTo>
                      <a:pt x="1030" y="1"/>
                    </a:moveTo>
                    <a:cubicBezTo>
                      <a:pt x="460" y="1"/>
                      <a:pt x="1" y="492"/>
                      <a:pt x="1" y="1046"/>
                    </a:cubicBezTo>
                    <a:cubicBezTo>
                      <a:pt x="1" y="1617"/>
                      <a:pt x="476" y="2076"/>
                      <a:pt x="1030" y="2076"/>
                    </a:cubicBezTo>
                    <a:cubicBezTo>
                      <a:pt x="1616" y="2076"/>
                      <a:pt x="2060" y="1617"/>
                      <a:pt x="2060" y="1046"/>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8"/>
              <p:cNvSpPr/>
              <p:nvPr/>
            </p:nvSpPr>
            <p:spPr>
              <a:xfrm>
                <a:off x="2468925" y="9027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0" y="1870"/>
                      <a:pt x="190" y="1506"/>
                      <a:pt x="190" y="1046"/>
                    </a:cubicBezTo>
                    <a:cubicBezTo>
                      <a:pt x="190" y="587"/>
                      <a:pt x="570"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8"/>
              <p:cNvSpPr/>
              <p:nvPr/>
            </p:nvSpPr>
            <p:spPr>
              <a:xfrm>
                <a:off x="2637250" y="8928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1" y="1870"/>
                      <a:pt x="190" y="1506"/>
                      <a:pt x="190" y="1046"/>
                    </a:cubicBezTo>
                    <a:cubicBezTo>
                      <a:pt x="190" y="587"/>
                      <a:pt x="571"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8"/>
              <p:cNvSpPr/>
              <p:nvPr/>
            </p:nvSpPr>
            <p:spPr>
              <a:xfrm>
                <a:off x="2394450" y="952225"/>
                <a:ext cx="51525" cy="51500"/>
              </a:xfrm>
              <a:custGeom>
                <a:rect b="b" l="l" r="r" t="t"/>
                <a:pathLst>
                  <a:path extrusionOk="0" h="2060" w="2061">
                    <a:moveTo>
                      <a:pt x="1030" y="206"/>
                    </a:moveTo>
                    <a:cubicBezTo>
                      <a:pt x="1490" y="206"/>
                      <a:pt x="1870" y="586"/>
                      <a:pt x="1870" y="1046"/>
                    </a:cubicBezTo>
                    <a:cubicBezTo>
                      <a:pt x="1870" y="1489"/>
                      <a:pt x="1490" y="1870"/>
                      <a:pt x="1030" y="1870"/>
                    </a:cubicBezTo>
                    <a:cubicBezTo>
                      <a:pt x="587" y="1870"/>
                      <a:pt x="207" y="1505"/>
                      <a:pt x="207" y="1046"/>
                    </a:cubicBezTo>
                    <a:cubicBezTo>
                      <a:pt x="207" y="586"/>
                      <a:pt x="587" y="206"/>
                      <a:pt x="1030" y="206"/>
                    </a:cubicBezTo>
                    <a:close/>
                    <a:moveTo>
                      <a:pt x="1030" y="0"/>
                    </a:moveTo>
                    <a:cubicBezTo>
                      <a:pt x="460" y="0"/>
                      <a:pt x="1" y="475"/>
                      <a:pt x="1" y="1030"/>
                    </a:cubicBezTo>
                    <a:cubicBezTo>
                      <a:pt x="1" y="1600"/>
                      <a:pt x="476" y="2060"/>
                      <a:pt x="1030" y="2060"/>
                    </a:cubicBezTo>
                    <a:cubicBezTo>
                      <a:pt x="1617"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8"/>
              <p:cNvSpPr/>
              <p:nvPr/>
            </p:nvSpPr>
            <p:spPr>
              <a:xfrm>
                <a:off x="2498625" y="991825"/>
                <a:ext cx="51500" cy="51500"/>
              </a:xfrm>
              <a:custGeom>
                <a:rect b="b" l="l" r="r" t="t"/>
                <a:pathLst>
                  <a:path extrusionOk="0" h="2060" w="2060">
                    <a:moveTo>
                      <a:pt x="1030" y="206"/>
                    </a:moveTo>
                    <a:cubicBezTo>
                      <a:pt x="1489" y="206"/>
                      <a:pt x="1854" y="587"/>
                      <a:pt x="1854" y="1046"/>
                    </a:cubicBezTo>
                    <a:cubicBezTo>
                      <a:pt x="1854" y="1490"/>
                      <a:pt x="1489" y="1870"/>
                      <a:pt x="1030" y="1870"/>
                    </a:cubicBezTo>
                    <a:cubicBezTo>
                      <a:pt x="571" y="1870"/>
                      <a:pt x="190" y="1506"/>
                      <a:pt x="190" y="1046"/>
                    </a:cubicBezTo>
                    <a:cubicBezTo>
                      <a:pt x="190" y="587"/>
                      <a:pt x="571" y="206"/>
                      <a:pt x="1030" y="206"/>
                    </a:cubicBezTo>
                    <a:close/>
                    <a:moveTo>
                      <a:pt x="1030" y="0"/>
                    </a:moveTo>
                    <a:cubicBezTo>
                      <a:pt x="444" y="0"/>
                      <a:pt x="0" y="476"/>
                      <a:pt x="0" y="1030"/>
                    </a:cubicBezTo>
                    <a:cubicBezTo>
                      <a:pt x="0" y="1601"/>
                      <a:pt x="476" y="2060"/>
                      <a:pt x="1030" y="2060"/>
                    </a:cubicBezTo>
                    <a:cubicBezTo>
                      <a:pt x="1600" y="2060"/>
                      <a:pt x="2060" y="1601"/>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8"/>
              <p:cNvSpPr/>
              <p:nvPr/>
            </p:nvSpPr>
            <p:spPr>
              <a:xfrm>
                <a:off x="2840025" y="749025"/>
                <a:ext cx="51525" cy="51525"/>
              </a:xfrm>
              <a:custGeom>
                <a:rect b="b" l="l" r="r" t="t"/>
                <a:pathLst>
                  <a:path extrusionOk="0" h="2061" w="2061">
                    <a:moveTo>
                      <a:pt x="1030" y="223"/>
                    </a:moveTo>
                    <a:cubicBezTo>
                      <a:pt x="1490" y="223"/>
                      <a:pt x="1870" y="603"/>
                      <a:pt x="1870" y="1047"/>
                    </a:cubicBezTo>
                    <a:cubicBezTo>
                      <a:pt x="1870" y="1506"/>
                      <a:pt x="1490" y="1886"/>
                      <a:pt x="1030" y="1886"/>
                    </a:cubicBezTo>
                    <a:cubicBezTo>
                      <a:pt x="587" y="1886"/>
                      <a:pt x="207" y="1506"/>
                      <a:pt x="207" y="1047"/>
                    </a:cubicBezTo>
                    <a:cubicBezTo>
                      <a:pt x="207" y="603"/>
                      <a:pt x="587" y="223"/>
                      <a:pt x="1030" y="223"/>
                    </a:cubicBezTo>
                    <a:close/>
                    <a:moveTo>
                      <a:pt x="1030" y="1"/>
                    </a:moveTo>
                    <a:cubicBezTo>
                      <a:pt x="460" y="1"/>
                      <a:pt x="1" y="476"/>
                      <a:pt x="1" y="1031"/>
                    </a:cubicBezTo>
                    <a:cubicBezTo>
                      <a:pt x="1" y="1601"/>
                      <a:pt x="476" y="2060"/>
                      <a:pt x="1030" y="2060"/>
                    </a:cubicBezTo>
                    <a:cubicBezTo>
                      <a:pt x="1617" y="2060"/>
                      <a:pt x="2060" y="1601"/>
                      <a:pt x="2060" y="1031"/>
                    </a:cubicBezTo>
                    <a:cubicBezTo>
                      <a:pt x="2060" y="460"/>
                      <a:pt x="1601"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8"/>
              <p:cNvSpPr/>
              <p:nvPr/>
            </p:nvSpPr>
            <p:spPr>
              <a:xfrm>
                <a:off x="2518425" y="570800"/>
                <a:ext cx="51500" cy="51525"/>
              </a:xfrm>
              <a:custGeom>
                <a:rect b="b" l="l" r="r" t="t"/>
                <a:pathLst>
                  <a:path extrusionOk="0" h="2061" w="2060">
                    <a:moveTo>
                      <a:pt x="1030" y="223"/>
                    </a:moveTo>
                    <a:cubicBezTo>
                      <a:pt x="1490" y="223"/>
                      <a:pt x="1854" y="603"/>
                      <a:pt x="1854" y="1046"/>
                    </a:cubicBezTo>
                    <a:cubicBezTo>
                      <a:pt x="1854" y="1506"/>
                      <a:pt x="1490" y="1886"/>
                      <a:pt x="1030" y="1886"/>
                    </a:cubicBezTo>
                    <a:cubicBezTo>
                      <a:pt x="571" y="1886"/>
                      <a:pt x="191" y="1506"/>
                      <a:pt x="191" y="1046"/>
                    </a:cubicBezTo>
                    <a:cubicBezTo>
                      <a:pt x="191" y="603"/>
                      <a:pt x="571" y="223"/>
                      <a:pt x="1030" y="223"/>
                    </a:cubicBezTo>
                    <a:close/>
                    <a:moveTo>
                      <a:pt x="1030" y="1"/>
                    </a:moveTo>
                    <a:cubicBezTo>
                      <a:pt x="444" y="1"/>
                      <a:pt x="0" y="476"/>
                      <a:pt x="0" y="1031"/>
                    </a:cubicBezTo>
                    <a:cubicBezTo>
                      <a:pt x="0" y="1601"/>
                      <a:pt x="476" y="2060"/>
                      <a:pt x="1030" y="2060"/>
                    </a:cubicBezTo>
                    <a:cubicBezTo>
                      <a:pt x="1601" y="2060"/>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68" name="Google Shape;368;p8"/>
            <p:cNvPicPr preferRelativeResize="0"/>
            <p:nvPr/>
          </p:nvPicPr>
          <p:blipFill>
            <a:blip r:embed="rId3">
              <a:alphaModFix amt="40000"/>
            </a:blip>
            <a:stretch>
              <a:fillRect/>
            </a:stretch>
          </p:blipFill>
          <p:spPr>
            <a:xfrm>
              <a:off x="7114525" y="742825"/>
              <a:ext cx="1177350" cy="1177350"/>
            </a:xfrm>
            <a:prstGeom prst="rect">
              <a:avLst/>
            </a:prstGeom>
            <a:noFill/>
            <a:ln>
              <a:noFill/>
            </a:ln>
          </p:spPr>
        </p:pic>
        <p:pic>
          <p:nvPicPr>
            <p:cNvPr id="369" name="Google Shape;369;p8"/>
            <p:cNvPicPr preferRelativeResize="0"/>
            <p:nvPr/>
          </p:nvPicPr>
          <p:blipFill>
            <a:blip r:embed="rId3">
              <a:alphaModFix amt="40000"/>
            </a:blip>
            <a:stretch>
              <a:fillRect/>
            </a:stretch>
          </p:blipFill>
          <p:spPr>
            <a:xfrm>
              <a:off x="7902550" y="-120600"/>
              <a:ext cx="1177350" cy="1177350"/>
            </a:xfrm>
            <a:prstGeom prst="rect">
              <a:avLst/>
            </a:prstGeom>
            <a:noFill/>
            <a:ln>
              <a:noFill/>
            </a:ln>
          </p:spPr>
        </p:pic>
        <p:pic>
          <p:nvPicPr>
            <p:cNvPr id="370" name="Google Shape;370;p8"/>
            <p:cNvPicPr preferRelativeResize="0"/>
            <p:nvPr/>
          </p:nvPicPr>
          <p:blipFill>
            <a:blip r:embed="rId3">
              <a:alphaModFix amt="40000"/>
            </a:blip>
            <a:stretch>
              <a:fillRect/>
            </a:stretch>
          </p:blipFill>
          <p:spPr>
            <a:xfrm>
              <a:off x="8073525" y="1016825"/>
              <a:ext cx="1177350" cy="1177350"/>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1" name="Shape 371"/>
        <p:cNvGrpSpPr/>
        <p:nvPr/>
      </p:nvGrpSpPr>
      <p:grpSpPr>
        <a:xfrm>
          <a:off x="0" y="0"/>
          <a:ext cx="0" cy="0"/>
          <a:chOff x="0" y="0"/>
          <a:chExt cx="0" cy="0"/>
        </a:xfrm>
      </p:grpSpPr>
      <p:pic>
        <p:nvPicPr>
          <p:cNvPr id="372" name="Google Shape;372;p9"/>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373" name="Google Shape;373;p9"/>
          <p:cNvSpPr txBox="1"/>
          <p:nvPr>
            <p:ph type="title"/>
          </p:nvPr>
        </p:nvSpPr>
        <p:spPr>
          <a:xfrm>
            <a:off x="2241450" y="1583838"/>
            <a:ext cx="4661100" cy="981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6000"/>
              <a:buNone/>
              <a:defRPr sz="60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374" name="Google Shape;374;p9"/>
          <p:cNvSpPr txBox="1"/>
          <p:nvPr>
            <p:ph idx="1" type="subTitle"/>
          </p:nvPr>
        </p:nvSpPr>
        <p:spPr>
          <a:xfrm>
            <a:off x="2241450" y="2565163"/>
            <a:ext cx="4661100" cy="994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sz="1600"/>
            </a:lvl1pPr>
            <a:lvl2pPr lvl="1" rtl="0" algn="ctr">
              <a:lnSpc>
                <a:spcPct val="100000"/>
              </a:lnSpc>
              <a:spcBef>
                <a:spcPts val="1600"/>
              </a:spcBef>
              <a:spcAft>
                <a:spcPts val="0"/>
              </a:spcAft>
              <a:buSzPts val="1200"/>
              <a:buNone/>
              <a:defRPr/>
            </a:lvl2pPr>
            <a:lvl3pPr lvl="2" rtl="0" algn="ctr">
              <a:lnSpc>
                <a:spcPct val="100000"/>
              </a:lnSpc>
              <a:spcBef>
                <a:spcPts val="1600"/>
              </a:spcBef>
              <a:spcAft>
                <a:spcPts val="0"/>
              </a:spcAft>
              <a:buSzPts val="1200"/>
              <a:buNone/>
              <a:defRPr/>
            </a:lvl3pPr>
            <a:lvl4pPr lvl="3" rtl="0" algn="ctr">
              <a:lnSpc>
                <a:spcPct val="100000"/>
              </a:lnSpc>
              <a:spcBef>
                <a:spcPts val="1600"/>
              </a:spcBef>
              <a:spcAft>
                <a:spcPts val="0"/>
              </a:spcAft>
              <a:buSzPts val="1200"/>
              <a:buNone/>
              <a:defRPr/>
            </a:lvl4pPr>
            <a:lvl5pPr lvl="4" rtl="0" algn="ctr">
              <a:lnSpc>
                <a:spcPct val="100000"/>
              </a:lnSpc>
              <a:spcBef>
                <a:spcPts val="1600"/>
              </a:spcBef>
              <a:spcAft>
                <a:spcPts val="0"/>
              </a:spcAft>
              <a:buSzPts val="1200"/>
              <a:buNone/>
              <a:defRPr/>
            </a:lvl5pPr>
            <a:lvl6pPr lvl="5" rtl="0" algn="ctr">
              <a:lnSpc>
                <a:spcPct val="100000"/>
              </a:lnSpc>
              <a:spcBef>
                <a:spcPts val="1600"/>
              </a:spcBef>
              <a:spcAft>
                <a:spcPts val="0"/>
              </a:spcAft>
              <a:buSzPts val="1200"/>
              <a:buNone/>
              <a:defRPr/>
            </a:lvl6pPr>
            <a:lvl7pPr lvl="6" rtl="0" algn="ctr">
              <a:lnSpc>
                <a:spcPct val="100000"/>
              </a:lnSpc>
              <a:spcBef>
                <a:spcPts val="1600"/>
              </a:spcBef>
              <a:spcAft>
                <a:spcPts val="0"/>
              </a:spcAft>
              <a:buSzPts val="1200"/>
              <a:buNone/>
              <a:defRPr/>
            </a:lvl7pPr>
            <a:lvl8pPr lvl="7" rtl="0" algn="ctr">
              <a:lnSpc>
                <a:spcPct val="100000"/>
              </a:lnSpc>
              <a:spcBef>
                <a:spcPts val="1600"/>
              </a:spcBef>
              <a:spcAft>
                <a:spcPts val="0"/>
              </a:spcAft>
              <a:buSzPts val="1200"/>
              <a:buNone/>
              <a:defRPr/>
            </a:lvl8pPr>
            <a:lvl9pPr lvl="8" rtl="0" algn="ctr">
              <a:lnSpc>
                <a:spcPct val="100000"/>
              </a:lnSpc>
              <a:spcBef>
                <a:spcPts val="1600"/>
              </a:spcBef>
              <a:spcAft>
                <a:spcPts val="1600"/>
              </a:spcAft>
              <a:buSzPts val="1200"/>
              <a:buNone/>
              <a:defRPr/>
            </a:lvl9pPr>
          </a:lstStyle>
          <a:p/>
        </p:txBody>
      </p:sp>
      <p:grpSp>
        <p:nvGrpSpPr>
          <p:cNvPr id="375" name="Google Shape;375;p9"/>
          <p:cNvGrpSpPr/>
          <p:nvPr/>
        </p:nvGrpSpPr>
        <p:grpSpPr>
          <a:xfrm>
            <a:off x="-1684333" y="361707"/>
            <a:ext cx="3490358" cy="1733468"/>
            <a:chOff x="-1684333" y="361707"/>
            <a:chExt cx="3490358" cy="1733468"/>
          </a:xfrm>
        </p:grpSpPr>
        <p:grpSp>
          <p:nvGrpSpPr>
            <p:cNvPr id="376" name="Google Shape;376;p9"/>
            <p:cNvGrpSpPr/>
            <p:nvPr/>
          </p:nvGrpSpPr>
          <p:grpSpPr>
            <a:xfrm>
              <a:off x="-1684333" y="361707"/>
              <a:ext cx="2907181" cy="1177348"/>
              <a:chOff x="2442775" y="3274750"/>
              <a:chExt cx="1690025" cy="684425"/>
            </a:xfrm>
          </p:grpSpPr>
          <p:sp>
            <p:nvSpPr>
              <p:cNvPr id="377" name="Google Shape;377;p9"/>
              <p:cNvSpPr/>
              <p:nvPr/>
            </p:nvSpPr>
            <p:spPr>
              <a:xfrm>
                <a:off x="2683575" y="3475550"/>
                <a:ext cx="870175" cy="445600"/>
              </a:xfrm>
              <a:custGeom>
                <a:rect b="b" l="l" r="r" t="t"/>
                <a:pathLst>
                  <a:path extrusionOk="0" h="17824" w="34807">
                    <a:moveTo>
                      <a:pt x="5371" y="0"/>
                    </a:moveTo>
                    <a:lnTo>
                      <a:pt x="2884" y="2567"/>
                    </a:lnTo>
                    <a:lnTo>
                      <a:pt x="1" y="2567"/>
                    </a:lnTo>
                    <a:lnTo>
                      <a:pt x="1" y="2773"/>
                    </a:lnTo>
                    <a:lnTo>
                      <a:pt x="2947" y="2773"/>
                    </a:lnTo>
                    <a:lnTo>
                      <a:pt x="5451" y="190"/>
                    </a:lnTo>
                    <a:lnTo>
                      <a:pt x="13435" y="190"/>
                    </a:lnTo>
                    <a:lnTo>
                      <a:pt x="20802" y="7526"/>
                    </a:lnTo>
                    <a:lnTo>
                      <a:pt x="26695" y="7526"/>
                    </a:lnTo>
                    <a:lnTo>
                      <a:pt x="27868" y="8714"/>
                    </a:lnTo>
                    <a:lnTo>
                      <a:pt x="31052" y="8714"/>
                    </a:lnTo>
                    <a:lnTo>
                      <a:pt x="32225" y="9965"/>
                    </a:lnTo>
                    <a:lnTo>
                      <a:pt x="32225" y="13894"/>
                    </a:lnTo>
                    <a:lnTo>
                      <a:pt x="34601" y="16350"/>
                    </a:lnTo>
                    <a:lnTo>
                      <a:pt x="34601" y="17823"/>
                    </a:lnTo>
                    <a:lnTo>
                      <a:pt x="34807" y="17823"/>
                    </a:lnTo>
                    <a:lnTo>
                      <a:pt x="34807" y="16271"/>
                    </a:lnTo>
                    <a:lnTo>
                      <a:pt x="32430" y="13815"/>
                    </a:lnTo>
                    <a:lnTo>
                      <a:pt x="32430" y="9886"/>
                    </a:lnTo>
                    <a:lnTo>
                      <a:pt x="31131" y="8508"/>
                    </a:lnTo>
                    <a:lnTo>
                      <a:pt x="27947" y="8508"/>
                    </a:lnTo>
                    <a:lnTo>
                      <a:pt x="26775" y="7320"/>
                    </a:lnTo>
                    <a:lnTo>
                      <a:pt x="20881" y="7320"/>
                    </a:lnTo>
                    <a:lnTo>
                      <a:pt x="13530" y="32"/>
                    </a:lnTo>
                    <a:lnTo>
                      <a:pt x="1351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9"/>
              <p:cNvSpPr/>
              <p:nvPr/>
            </p:nvSpPr>
            <p:spPr>
              <a:xfrm>
                <a:off x="3728800" y="3776950"/>
                <a:ext cx="359650" cy="139050"/>
              </a:xfrm>
              <a:custGeom>
                <a:rect b="b" l="l" r="r" t="t"/>
                <a:pathLst>
                  <a:path extrusionOk="0" h="5562" w="14386">
                    <a:moveTo>
                      <a:pt x="143" y="1"/>
                    </a:moveTo>
                    <a:lnTo>
                      <a:pt x="0" y="143"/>
                    </a:lnTo>
                    <a:lnTo>
                      <a:pt x="1315" y="1442"/>
                    </a:lnTo>
                    <a:lnTo>
                      <a:pt x="1315" y="3232"/>
                    </a:lnTo>
                    <a:lnTo>
                      <a:pt x="2995" y="4769"/>
                    </a:lnTo>
                    <a:lnTo>
                      <a:pt x="7034" y="4769"/>
                    </a:lnTo>
                    <a:lnTo>
                      <a:pt x="7985" y="5561"/>
                    </a:lnTo>
                    <a:lnTo>
                      <a:pt x="10472" y="5561"/>
                    </a:lnTo>
                    <a:lnTo>
                      <a:pt x="13007" y="3185"/>
                    </a:lnTo>
                    <a:lnTo>
                      <a:pt x="14385" y="3185"/>
                    </a:lnTo>
                    <a:lnTo>
                      <a:pt x="14385" y="2995"/>
                    </a:lnTo>
                    <a:lnTo>
                      <a:pt x="12928" y="2995"/>
                    </a:lnTo>
                    <a:lnTo>
                      <a:pt x="10393" y="5371"/>
                    </a:lnTo>
                    <a:lnTo>
                      <a:pt x="8064" y="5371"/>
                    </a:lnTo>
                    <a:lnTo>
                      <a:pt x="7114" y="4579"/>
                    </a:lnTo>
                    <a:lnTo>
                      <a:pt x="3074" y="4579"/>
                    </a:lnTo>
                    <a:lnTo>
                      <a:pt x="1505" y="3153"/>
                    </a:lnTo>
                    <a:lnTo>
                      <a:pt x="1505" y="1363"/>
                    </a:lnTo>
                    <a:lnTo>
                      <a:pt x="14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9"/>
              <p:cNvSpPr/>
              <p:nvPr/>
            </p:nvSpPr>
            <p:spPr>
              <a:xfrm>
                <a:off x="2739025" y="3416125"/>
                <a:ext cx="1218725" cy="460275"/>
              </a:xfrm>
              <a:custGeom>
                <a:rect b="b" l="l" r="r" t="t"/>
                <a:pathLst>
                  <a:path extrusionOk="0" h="18411" w="48749">
                    <a:moveTo>
                      <a:pt x="3042" y="1"/>
                    </a:moveTo>
                    <a:lnTo>
                      <a:pt x="48" y="2884"/>
                    </a:lnTo>
                    <a:lnTo>
                      <a:pt x="1" y="4358"/>
                    </a:lnTo>
                    <a:lnTo>
                      <a:pt x="3106" y="1189"/>
                    </a:lnTo>
                    <a:lnTo>
                      <a:pt x="11011" y="1189"/>
                    </a:lnTo>
                    <a:lnTo>
                      <a:pt x="17713" y="7922"/>
                    </a:lnTo>
                    <a:lnTo>
                      <a:pt x="35567" y="7922"/>
                    </a:lnTo>
                    <a:lnTo>
                      <a:pt x="36550" y="8952"/>
                    </a:lnTo>
                    <a:lnTo>
                      <a:pt x="36550" y="10885"/>
                    </a:lnTo>
                    <a:lnTo>
                      <a:pt x="36740" y="10885"/>
                    </a:lnTo>
                    <a:lnTo>
                      <a:pt x="36740" y="8873"/>
                    </a:lnTo>
                    <a:lnTo>
                      <a:pt x="35646" y="7716"/>
                    </a:lnTo>
                    <a:lnTo>
                      <a:pt x="17792" y="7716"/>
                    </a:lnTo>
                    <a:lnTo>
                      <a:pt x="11091" y="983"/>
                    </a:lnTo>
                    <a:lnTo>
                      <a:pt x="3042" y="983"/>
                    </a:lnTo>
                    <a:lnTo>
                      <a:pt x="223" y="3867"/>
                    </a:lnTo>
                    <a:lnTo>
                      <a:pt x="238" y="2995"/>
                    </a:lnTo>
                    <a:lnTo>
                      <a:pt x="3106" y="191"/>
                    </a:lnTo>
                    <a:lnTo>
                      <a:pt x="11011" y="191"/>
                    </a:lnTo>
                    <a:lnTo>
                      <a:pt x="17713" y="7130"/>
                    </a:lnTo>
                    <a:lnTo>
                      <a:pt x="35916" y="7130"/>
                    </a:lnTo>
                    <a:lnTo>
                      <a:pt x="38926" y="10172"/>
                    </a:lnTo>
                    <a:lnTo>
                      <a:pt x="38926" y="12437"/>
                    </a:lnTo>
                    <a:lnTo>
                      <a:pt x="41698" y="15242"/>
                    </a:lnTo>
                    <a:lnTo>
                      <a:pt x="41698" y="17190"/>
                    </a:lnTo>
                    <a:lnTo>
                      <a:pt x="43077" y="18410"/>
                    </a:lnTo>
                    <a:lnTo>
                      <a:pt x="46625" y="18410"/>
                    </a:lnTo>
                    <a:lnTo>
                      <a:pt x="47893" y="17222"/>
                    </a:lnTo>
                    <a:lnTo>
                      <a:pt x="48748" y="17222"/>
                    </a:lnTo>
                    <a:lnTo>
                      <a:pt x="48748" y="17032"/>
                    </a:lnTo>
                    <a:lnTo>
                      <a:pt x="47829" y="17032"/>
                    </a:lnTo>
                    <a:lnTo>
                      <a:pt x="46546" y="18220"/>
                    </a:lnTo>
                    <a:lnTo>
                      <a:pt x="43140" y="18220"/>
                    </a:lnTo>
                    <a:lnTo>
                      <a:pt x="41888" y="17111"/>
                    </a:lnTo>
                    <a:lnTo>
                      <a:pt x="41888" y="15162"/>
                    </a:lnTo>
                    <a:lnTo>
                      <a:pt x="39116" y="12358"/>
                    </a:lnTo>
                    <a:lnTo>
                      <a:pt x="39116" y="10093"/>
                    </a:lnTo>
                    <a:lnTo>
                      <a:pt x="35995" y="6924"/>
                    </a:lnTo>
                    <a:lnTo>
                      <a:pt x="17792" y="6924"/>
                    </a:lnTo>
                    <a:lnTo>
                      <a:pt x="110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9"/>
              <p:cNvSpPr/>
              <p:nvPr/>
            </p:nvSpPr>
            <p:spPr>
              <a:xfrm>
                <a:off x="2696650" y="3396325"/>
                <a:ext cx="1145050" cy="383025"/>
              </a:xfrm>
              <a:custGeom>
                <a:rect b="b" l="l" r="r" t="t"/>
                <a:pathLst>
                  <a:path extrusionOk="0" h="15321" w="45802">
                    <a:moveTo>
                      <a:pt x="1822" y="1"/>
                    </a:moveTo>
                    <a:lnTo>
                      <a:pt x="1" y="1807"/>
                    </a:lnTo>
                    <a:lnTo>
                      <a:pt x="143" y="1934"/>
                    </a:lnTo>
                    <a:lnTo>
                      <a:pt x="1902" y="191"/>
                    </a:lnTo>
                    <a:lnTo>
                      <a:pt x="12991" y="191"/>
                    </a:lnTo>
                    <a:lnTo>
                      <a:pt x="19820" y="7130"/>
                    </a:lnTo>
                    <a:lnTo>
                      <a:pt x="35440" y="7130"/>
                    </a:lnTo>
                    <a:lnTo>
                      <a:pt x="37801" y="4754"/>
                    </a:lnTo>
                    <a:lnTo>
                      <a:pt x="41524" y="4754"/>
                    </a:lnTo>
                    <a:lnTo>
                      <a:pt x="42395" y="5609"/>
                    </a:lnTo>
                    <a:lnTo>
                      <a:pt x="42395" y="12120"/>
                    </a:lnTo>
                    <a:lnTo>
                      <a:pt x="45659" y="15321"/>
                    </a:lnTo>
                    <a:lnTo>
                      <a:pt x="45801" y="15194"/>
                    </a:lnTo>
                    <a:lnTo>
                      <a:pt x="42601" y="12025"/>
                    </a:lnTo>
                    <a:lnTo>
                      <a:pt x="42601" y="5530"/>
                    </a:lnTo>
                    <a:lnTo>
                      <a:pt x="41603" y="4548"/>
                    </a:lnTo>
                    <a:lnTo>
                      <a:pt x="37722" y="4548"/>
                    </a:lnTo>
                    <a:lnTo>
                      <a:pt x="35361" y="6924"/>
                    </a:lnTo>
                    <a:lnTo>
                      <a:pt x="19899" y="6924"/>
                    </a:lnTo>
                    <a:lnTo>
                      <a:pt x="1307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9"/>
              <p:cNvSpPr/>
              <p:nvPr/>
            </p:nvSpPr>
            <p:spPr>
              <a:xfrm>
                <a:off x="2491100" y="3376525"/>
                <a:ext cx="1412375" cy="386200"/>
              </a:xfrm>
              <a:custGeom>
                <a:rect b="b" l="l" r="r" t="t"/>
                <a:pathLst>
                  <a:path extrusionOk="0" h="15448" w="56495">
                    <a:moveTo>
                      <a:pt x="0" y="1"/>
                    </a:moveTo>
                    <a:lnTo>
                      <a:pt x="0" y="191"/>
                    </a:lnTo>
                    <a:lnTo>
                      <a:pt x="21768" y="191"/>
                    </a:lnTo>
                    <a:lnTo>
                      <a:pt x="28596" y="6924"/>
                    </a:lnTo>
                    <a:lnTo>
                      <a:pt x="43108" y="6924"/>
                    </a:lnTo>
                    <a:lnTo>
                      <a:pt x="45468" y="4548"/>
                    </a:lnTo>
                    <a:lnTo>
                      <a:pt x="50586" y="4548"/>
                    </a:lnTo>
                    <a:lnTo>
                      <a:pt x="51409" y="5546"/>
                    </a:lnTo>
                    <a:lnTo>
                      <a:pt x="51409" y="12057"/>
                    </a:lnTo>
                    <a:lnTo>
                      <a:pt x="54752" y="15447"/>
                    </a:lnTo>
                    <a:lnTo>
                      <a:pt x="56495" y="15447"/>
                    </a:lnTo>
                    <a:lnTo>
                      <a:pt x="56495" y="15241"/>
                    </a:lnTo>
                    <a:lnTo>
                      <a:pt x="54831" y="15241"/>
                    </a:lnTo>
                    <a:lnTo>
                      <a:pt x="51615" y="11978"/>
                    </a:lnTo>
                    <a:lnTo>
                      <a:pt x="51615" y="5482"/>
                    </a:lnTo>
                    <a:lnTo>
                      <a:pt x="50681" y="4357"/>
                    </a:lnTo>
                    <a:lnTo>
                      <a:pt x="45389" y="4357"/>
                    </a:lnTo>
                    <a:lnTo>
                      <a:pt x="43029" y="6734"/>
                    </a:lnTo>
                    <a:lnTo>
                      <a:pt x="28675" y="6734"/>
                    </a:lnTo>
                    <a:lnTo>
                      <a:pt x="218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9"/>
              <p:cNvSpPr/>
              <p:nvPr/>
            </p:nvSpPr>
            <p:spPr>
              <a:xfrm>
                <a:off x="3040050" y="3312775"/>
                <a:ext cx="532725" cy="192500"/>
              </a:xfrm>
              <a:custGeom>
                <a:rect b="b" l="l" r="r" t="t"/>
                <a:pathLst>
                  <a:path extrusionOk="0" h="7700" w="21309">
                    <a:moveTo>
                      <a:pt x="143" y="0"/>
                    </a:moveTo>
                    <a:lnTo>
                      <a:pt x="0" y="127"/>
                    </a:lnTo>
                    <a:lnTo>
                      <a:pt x="6638" y="6511"/>
                    </a:lnTo>
                    <a:lnTo>
                      <a:pt x="9411" y="6511"/>
                    </a:lnTo>
                    <a:lnTo>
                      <a:pt x="10298" y="5719"/>
                    </a:lnTo>
                    <a:lnTo>
                      <a:pt x="11565" y="5719"/>
                    </a:lnTo>
                    <a:lnTo>
                      <a:pt x="13593" y="7700"/>
                    </a:lnTo>
                    <a:lnTo>
                      <a:pt x="20041" y="7700"/>
                    </a:lnTo>
                    <a:lnTo>
                      <a:pt x="21308" y="6305"/>
                    </a:lnTo>
                    <a:lnTo>
                      <a:pt x="15827" y="6305"/>
                    </a:lnTo>
                    <a:lnTo>
                      <a:pt x="14654" y="5418"/>
                    </a:lnTo>
                    <a:lnTo>
                      <a:pt x="14544" y="5577"/>
                    </a:lnTo>
                    <a:lnTo>
                      <a:pt x="15763" y="6511"/>
                    </a:lnTo>
                    <a:lnTo>
                      <a:pt x="20865" y="6511"/>
                    </a:lnTo>
                    <a:lnTo>
                      <a:pt x="19946" y="7494"/>
                    </a:lnTo>
                    <a:lnTo>
                      <a:pt x="13672" y="7494"/>
                    </a:lnTo>
                    <a:lnTo>
                      <a:pt x="11644" y="5513"/>
                    </a:lnTo>
                    <a:lnTo>
                      <a:pt x="10250" y="5513"/>
                    </a:lnTo>
                    <a:lnTo>
                      <a:pt x="9331" y="6305"/>
                    </a:lnTo>
                    <a:lnTo>
                      <a:pt x="6717" y="6305"/>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9"/>
              <p:cNvSpPr/>
              <p:nvPr/>
            </p:nvSpPr>
            <p:spPr>
              <a:xfrm>
                <a:off x="2618225" y="3346825"/>
                <a:ext cx="692750" cy="168350"/>
              </a:xfrm>
              <a:custGeom>
                <a:rect b="b" l="l" r="r" t="t"/>
                <a:pathLst>
                  <a:path extrusionOk="0" h="6734" w="27710">
                    <a:moveTo>
                      <a:pt x="1" y="1"/>
                    </a:moveTo>
                    <a:lnTo>
                      <a:pt x="1" y="191"/>
                    </a:lnTo>
                    <a:lnTo>
                      <a:pt x="16984" y="191"/>
                    </a:lnTo>
                    <a:lnTo>
                      <a:pt x="23574" y="6734"/>
                    </a:lnTo>
                    <a:lnTo>
                      <a:pt x="27709" y="6734"/>
                    </a:lnTo>
                    <a:lnTo>
                      <a:pt x="27709" y="6528"/>
                    </a:lnTo>
                    <a:lnTo>
                      <a:pt x="23654" y="6528"/>
                    </a:lnTo>
                    <a:lnTo>
                      <a:pt x="170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9"/>
              <p:cNvSpPr/>
              <p:nvPr/>
            </p:nvSpPr>
            <p:spPr>
              <a:xfrm>
                <a:off x="3526800" y="3912800"/>
                <a:ext cx="46375" cy="46375"/>
              </a:xfrm>
              <a:custGeom>
                <a:rect b="b" l="l" r="r" t="t"/>
                <a:pathLst>
                  <a:path extrusionOk="0" h="1855" w="1855">
                    <a:moveTo>
                      <a:pt x="935" y="1"/>
                    </a:moveTo>
                    <a:cubicBezTo>
                      <a:pt x="412" y="1"/>
                      <a:pt x="1" y="413"/>
                      <a:pt x="1" y="919"/>
                    </a:cubicBezTo>
                    <a:cubicBezTo>
                      <a:pt x="1" y="1442"/>
                      <a:pt x="412" y="1854"/>
                      <a:pt x="935" y="1854"/>
                    </a:cubicBezTo>
                    <a:cubicBezTo>
                      <a:pt x="1442" y="1854"/>
                      <a:pt x="1854" y="1442"/>
                      <a:pt x="1854" y="919"/>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9"/>
              <p:cNvSpPr/>
              <p:nvPr/>
            </p:nvSpPr>
            <p:spPr>
              <a:xfrm>
                <a:off x="4086050" y="3828450"/>
                <a:ext cx="46750" cy="46750"/>
              </a:xfrm>
              <a:custGeom>
                <a:rect b="b" l="l" r="r" t="t"/>
                <a:pathLst>
                  <a:path extrusionOk="0" h="1870" w="1870">
                    <a:moveTo>
                      <a:pt x="935" y="0"/>
                    </a:moveTo>
                    <a:cubicBezTo>
                      <a:pt x="428" y="0"/>
                      <a:pt x="0" y="412"/>
                      <a:pt x="0" y="935"/>
                    </a:cubicBezTo>
                    <a:cubicBezTo>
                      <a:pt x="0" y="1442"/>
                      <a:pt x="428" y="1870"/>
                      <a:pt x="935" y="1870"/>
                    </a:cubicBezTo>
                    <a:cubicBezTo>
                      <a:pt x="1458" y="1870"/>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9"/>
              <p:cNvSpPr/>
              <p:nvPr/>
            </p:nvSpPr>
            <p:spPr>
              <a:xfrm>
                <a:off x="2670500" y="3427625"/>
                <a:ext cx="46375" cy="46350"/>
              </a:xfrm>
              <a:custGeom>
                <a:rect b="b" l="l" r="r" t="t"/>
                <a:pathLst>
                  <a:path extrusionOk="0" h="1854" w="1855">
                    <a:moveTo>
                      <a:pt x="920" y="0"/>
                    </a:moveTo>
                    <a:cubicBezTo>
                      <a:pt x="413" y="0"/>
                      <a:pt x="1" y="412"/>
                      <a:pt x="1" y="919"/>
                    </a:cubicBezTo>
                    <a:cubicBezTo>
                      <a:pt x="1" y="1442"/>
                      <a:pt x="413" y="1854"/>
                      <a:pt x="920" y="1854"/>
                    </a:cubicBezTo>
                    <a:cubicBezTo>
                      <a:pt x="1443" y="1854"/>
                      <a:pt x="1855" y="1442"/>
                      <a:pt x="1855" y="919"/>
                    </a:cubicBezTo>
                    <a:cubicBezTo>
                      <a:pt x="1855" y="412"/>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9"/>
              <p:cNvSpPr/>
              <p:nvPr/>
            </p:nvSpPr>
            <p:spPr>
              <a:xfrm>
                <a:off x="3289175" y="3487025"/>
                <a:ext cx="46350" cy="46375"/>
              </a:xfrm>
              <a:custGeom>
                <a:rect b="b" l="l" r="r" t="t"/>
                <a:pathLst>
                  <a:path extrusionOk="0" h="1855" w="1854">
                    <a:moveTo>
                      <a:pt x="935" y="1"/>
                    </a:moveTo>
                    <a:cubicBezTo>
                      <a:pt x="412" y="1"/>
                      <a:pt x="0" y="413"/>
                      <a:pt x="0" y="920"/>
                    </a:cubicBezTo>
                    <a:cubicBezTo>
                      <a:pt x="0" y="1442"/>
                      <a:pt x="412" y="1854"/>
                      <a:pt x="935" y="1854"/>
                    </a:cubicBezTo>
                    <a:cubicBezTo>
                      <a:pt x="1442" y="1854"/>
                      <a:pt x="1854" y="1442"/>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9"/>
              <p:cNvSpPr/>
              <p:nvPr/>
            </p:nvSpPr>
            <p:spPr>
              <a:xfrm>
                <a:off x="3002025" y="3274750"/>
                <a:ext cx="46750" cy="46750"/>
              </a:xfrm>
              <a:custGeom>
                <a:rect b="b" l="l" r="r" t="t"/>
                <a:pathLst>
                  <a:path extrusionOk="0" h="1870" w="1870">
                    <a:moveTo>
                      <a:pt x="935" y="0"/>
                    </a:moveTo>
                    <a:cubicBezTo>
                      <a:pt x="412" y="0"/>
                      <a:pt x="0" y="428"/>
                      <a:pt x="0" y="935"/>
                    </a:cubicBezTo>
                    <a:cubicBezTo>
                      <a:pt x="0" y="1458"/>
                      <a:pt x="412" y="1870"/>
                      <a:pt x="935" y="1870"/>
                    </a:cubicBezTo>
                    <a:cubicBezTo>
                      <a:pt x="1442" y="1870"/>
                      <a:pt x="1870" y="1458"/>
                      <a:pt x="1870" y="935"/>
                    </a:cubicBezTo>
                    <a:cubicBezTo>
                      <a:pt x="1870" y="428"/>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9"/>
              <p:cNvSpPr/>
              <p:nvPr/>
            </p:nvSpPr>
            <p:spPr>
              <a:xfrm>
                <a:off x="3625825" y="3675175"/>
                <a:ext cx="46350" cy="46350"/>
              </a:xfrm>
              <a:custGeom>
                <a:rect b="b" l="l" r="r" t="t"/>
                <a:pathLst>
                  <a:path extrusionOk="0" h="1854" w="1854">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9"/>
              <p:cNvSpPr/>
              <p:nvPr/>
            </p:nvSpPr>
            <p:spPr>
              <a:xfrm>
                <a:off x="3699875" y="3754375"/>
                <a:ext cx="46775" cy="46375"/>
              </a:xfrm>
              <a:custGeom>
                <a:rect b="b" l="l" r="r" t="t"/>
                <a:pathLst>
                  <a:path extrusionOk="0" h="1855" w="1871">
                    <a:moveTo>
                      <a:pt x="935" y="1"/>
                    </a:moveTo>
                    <a:cubicBezTo>
                      <a:pt x="429" y="1"/>
                      <a:pt x="1" y="412"/>
                      <a:pt x="1" y="919"/>
                    </a:cubicBezTo>
                    <a:cubicBezTo>
                      <a:pt x="1" y="1442"/>
                      <a:pt x="429"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9"/>
              <p:cNvSpPr/>
              <p:nvPr/>
            </p:nvSpPr>
            <p:spPr>
              <a:xfrm>
                <a:off x="3954950" y="3816175"/>
                <a:ext cx="51500" cy="51500"/>
              </a:xfrm>
              <a:custGeom>
                <a:rect b="b" l="l" r="r" t="t"/>
                <a:pathLst>
                  <a:path extrusionOk="0" h="2060" w="2060">
                    <a:moveTo>
                      <a:pt x="1030" y="190"/>
                    </a:moveTo>
                    <a:cubicBezTo>
                      <a:pt x="1490" y="190"/>
                      <a:pt x="1870" y="570"/>
                      <a:pt x="1870" y="1030"/>
                    </a:cubicBezTo>
                    <a:cubicBezTo>
                      <a:pt x="1870" y="1489"/>
                      <a:pt x="1490" y="1854"/>
                      <a:pt x="1030" y="1854"/>
                    </a:cubicBezTo>
                    <a:cubicBezTo>
                      <a:pt x="587" y="1854"/>
                      <a:pt x="206" y="1489"/>
                      <a:pt x="206" y="1030"/>
                    </a:cubicBezTo>
                    <a:cubicBezTo>
                      <a:pt x="206" y="570"/>
                      <a:pt x="587" y="190"/>
                      <a:pt x="1030" y="190"/>
                    </a:cubicBezTo>
                    <a:close/>
                    <a:moveTo>
                      <a:pt x="1030" y="0"/>
                    </a:moveTo>
                    <a:cubicBezTo>
                      <a:pt x="460" y="0"/>
                      <a:pt x="0" y="475"/>
                      <a:pt x="0" y="1030"/>
                    </a:cubicBezTo>
                    <a:cubicBezTo>
                      <a:pt x="0" y="1600"/>
                      <a:pt x="476" y="2060"/>
                      <a:pt x="1030" y="2060"/>
                    </a:cubicBezTo>
                    <a:cubicBezTo>
                      <a:pt x="1585" y="2060"/>
                      <a:pt x="2060" y="1584"/>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9"/>
              <p:cNvSpPr/>
              <p:nvPr/>
            </p:nvSpPr>
            <p:spPr>
              <a:xfrm>
                <a:off x="3900675" y="3731800"/>
                <a:ext cx="51525" cy="51525"/>
              </a:xfrm>
              <a:custGeom>
                <a:rect b="b" l="l" r="r" t="t"/>
                <a:pathLst>
                  <a:path extrusionOk="0" h="2061" w="2061">
                    <a:moveTo>
                      <a:pt x="1031" y="206"/>
                    </a:moveTo>
                    <a:cubicBezTo>
                      <a:pt x="1490" y="206"/>
                      <a:pt x="1855" y="587"/>
                      <a:pt x="1855" y="1030"/>
                    </a:cubicBezTo>
                    <a:cubicBezTo>
                      <a:pt x="1855" y="1490"/>
                      <a:pt x="1490" y="1870"/>
                      <a:pt x="1031" y="1870"/>
                    </a:cubicBezTo>
                    <a:cubicBezTo>
                      <a:pt x="571" y="1870"/>
                      <a:pt x="191" y="1490"/>
                      <a:pt x="191" y="1030"/>
                    </a:cubicBezTo>
                    <a:cubicBezTo>
                      <a:pt x="191" y="587"/>
                      <a:pt x="571" y="206"/>
                      <a:pt x="1031" y="206"/>
                    </a:cubicBezTo>
                    <a:close/>
                    <a:moveTo>
                      <a:pt x="1031" y="1"/>
                    </a:moveTo>
                    <a:cubicBezTo>
                      <a:pt x="460" y="1"/>
                      <a:pt x="1" y="476"/>
                      <a:pt x="1" y="1030"/>
                    </a:cubicBezTo>
                    <a:cubicBezTo>
                      <a:pt x="1" y="1616"/>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9"/>
              <p:cNvSpPr/>
              <p:nvPr/>
            </p:nvSpPr>
            <p:spPr>
              <a:xfrm>
                <a:off x="3826225" y="3771400"/>
                <a:ext cx="51525" cy="51525"/>
              </a:xfrm>
              <a:custGeom>
                <a:rect b="b" l="l" r="r" t="t"/>
                <a:pathLst>
                  <a:path extrusionOk="0" h="2061" w="2061">
                    <a:moveTo>
                      <a:pt x="1030" y="207"/>
                    </a:moveTo>
                    <a:cubicBezTo>
                      <a:pt x="1490" y="207"/>
                      <a:pt x="1870" y="587"/>
                      <a:pt x="1870" y="1031"/>
                    </a:cubicBezTo>
                    <a:cubicBezTo>
                      <a:pt x="1870" y="1490"/>
                      <a:pt x="1490" y="1870"/>
                      <a:pt x="1030" y="1870"/>
                    </a:cubicBezTo>
                    <a:cubicBezTo>
                      <a:pt x="587" y="1870"/>
                      <a:pt x="207" y="1490"/>
                      <a:pt x="207" y="1031"/>
                    </a:cubicBezTo>
                    <a:cubicBezTo>
                      <a:pt x="207" y="587"/>
                      <a:pt x="587" y="207"/>
                      <a:pt x="1030" y="207"/>
                    </a:cubicBezTo>
                    <a:close/>
                    <a:moveTo>
                      <a:pt x="1030" y="1"/>
                    </a:moveTo>
                    <a:cubicBezTo>
                      <a:pt x="460" y="1"/>
                      <a:pt x="1" y="476"/>
                      <a:pt x="1" y="1031"/>
                    </a:cubicBezTo>
                    <a:cubicBezTo>
                      <a:pt x="1" y="1617"/>
                      <a:pt x="476" y="2060"/>
                      <a:pt x="1030" y="2060"/>
                    </a:cubicBezTo>
                    <a:cubicBezTo>
                      <a:pt x="1585" y="2060"/>
                      <a:pt x="2060" y="1585"/>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9"/>
              <p:cNvSpPr/>
              <p:nvPr/>
            </p:nvSpPr>
            <p:spPr>
              <a:xfrm>
                <a:off x="3360850" y="3410200"/>
                <a:ext cx="51525" cy="51500"/>
              </a:xfrm>
              <a:custGeom>
                <a:rect b="b" l="l" r="r" t="t"/>
                <a:pathLst>
                  <a:path extrusionOk="0" h="2060" w="2061">
                    <a:moveTo>
                      <a:pt x="1030" y="190"/>
                    </a:moveTo>
                    <a:cubicBezTo>
                      <a:pt x="1490" y="190"/>
                      <a:pt x="1870" y="571"/>
                      <a:pt x="1870" y="1030"/>
                    </a:cubicBezTo>
                    <a:cubicBezTo>
                      <a:pt x="1870" y="1490"/>
                      <a:pt x="1490" y="1854"/>
                      <a:pt x="1030" y="1854"/>
                    </a:cubicBezTo>
                    <a:cubicBezTo>
                      <a:pt x="587" y="1854"/>
                      <a:pt x="207" y="1490"/>
                      <a:pt x="207" y="1030"/>
                    </a:cubicBezTo>
                    <a:cubicBezTo>
                      <a:pt x="207" y="571"/>
                      <a:pt x="587" y="190"/>
                      <a:pt x="1030" y="190"/>
                    </a:cubicBezTo>
                    <a:close/>
                    <a:moveTo>
                      <a:pt x="1030" y="0"/>
                    </a:moveTo>
                    <a:cubicBezTo>
                      <a:pt x="460" y="0"/>
                      <a:pt x="1" y="444"/>
                      <a:pt x="1" y="1030"/>
                    </a:cubicBezTo>
                    <a:cubicBezTo>
                      <a:pt x="1"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9"/>
              <p:cNvSpPr/>
              <p:nvPr/>
            </p:nvSpPr>
            <p:spPr>
              <a:xfrm>
                <a:off x="2442775" y="3353175"/>
                <a:ext cx="51525" cy="51500"/>
              </a:xfrm>
              <a:custGeom>
                <a:rect b="b" l="l" r="r" t="t"/>
                <a:pathLst>
                  <a:path extrusionOk="0" h="2060" w="2061">
                    <a:moveTo>
                      <a:pt x="1030" y="206"/>
                    </a:moveTo>
                    <a:cubicBezTo>
                      <a:pt x="1474" y="206"/>
                      <a:pt x="1854" y="570"/>
                      <a:pt x="1854" y="1030"/>
                    </a:cubicBezTo>
                    <a:cubicBezTo>
                      <a:pt x="1854" y="1489"/>
                      <a:pt x="1474" y="1869"/>
                      <a:pt x="1030" y="1869"/>
                    </a:cubicBezTo>
                    <a:cubicBezTo>
                      <a:pt x="571" y="1869"/>
                      <a:pt x="191" y="1489"/>
                      <a:pt x="191" y="1030"/>
                    </a:cubicBezTo>
                    <a:cubicBezTo>
                      <a:pt x="191" y="570"/>
                      <a:pt x="571" y="206"/>
                      <a:pt x="1030" y="206"/>
                    </a:cubicBezTo>
                    <a:close/>
                    <a:moveTo>
                      <a:pt x="1030" y="0"/>
                    </a:moveTo>
                    <a:cubicBezTo>
                      <a:pt x="444" y="0"/>
                      <a:pt x="0" y="475"/>
                      <a:pt x="0" y="1030"/>
                    </a:cubicBezTo>
                    <a:cubicBezTo>
                      <a:pt x="0" y="1600"/>
                      <a:pt x="476" y="2060"/>
                      <a:pt x="1030" y="2060"/>
                    </a:cubicBezTo>
                    <a:cubicBezTo>
                      <a:pt x="1585" y="2060"/>
                      <a:pt x="2028" y="1600"/>
                      <a:pt x="2060" y="1030"/>
                    </a:cubicBezTo>
                    <a:cubicBezTo>
                      <a:pt x="2060" y="459"/>
                      <a:pt x="1601"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9"/>
              <p:cNvSpPr/>
              <p:nvPr/>
            </p:nvSpPr>
            <p:spPr>
              <a:xfrm>
                <a:off x="2569525" y="3318300"/>
                <a:ext cx="51500" cy="51925"/>
              </a:xfrm>
              <a:custGeom>
                <a:rect b="b" l="l" r="r" t="t"/>
                <a:pathLst>
                  <a:path extrusionOk="0" h="2077" w="2060">
                    <a:moveTo>
                      <a:pt x="1030" y="223"/>
                    </a:moveTo>
                    <a:cubicBezTo>
                      <a:pt x="1473" y="223"/>
                      <a:pt x="1854" y="603"/>
                      <a:pt x="1854" y="1062"/>
                    </a:cubicBezTo>
                    <a:cubicBezTo>
                      <a:pt x="1854" y="1522"/>
                      <a:pt x="1473" y="1886"/>
                      <a:pt x="1030" y="1886"/>
                    </a:cubicBezTo>
                    <a:cubicBezTo>
                      <a:pt x="570" y="1886"/>
                      <a:pt x="190" y="1506"/>
                      <a:pt x="190" y="1062"/>
                    </a:cubicBezTo>
                    <a:cubicBezTo>
                      <a:pt x="190" y="603"/>
                      <a:pt x="570" y="223"/>
                      <a:pt x="1030" y="223"/>
                    </a:cubicBezTo>
                    <a:close/>
                    <a:moveTo>
                      <a:pt x="1030" y="1"/>
                    </a:moveTo>
                    <a:cubicBezTo>
                      <a:pt x="444" y="1"/>
                      <a:pt x="0" y="460"/>
                      <a:pt x="0" y="1046"/>
                    </a:cubicBezTo>
                    <a:cubicBezTo>
                      <a:pt x="0" y="1617"/>
                      <a:pt x="475" y="2076"/>
                      <a:pt x="1030" y="2076"/>
                    </a:cubicBezTo>
                    <a:cubicBezTo>
                      <a:pt x="1600" y="2076"/>
                      <a:pt x="2060" y="1617"/>
                      <a:pt x="2060" y="1046"/>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9"/>
              <p:cNvSpPr/>
              <p:nvPr/>
            </p:nvSpPr>
            <p:spPr>
              <a:xfrm>
                <a:off x="2634875" y="3515950"/>
                <a:ext cx="51500" cy="51500"/>
              </a:xfrm>
              <a:custGeom>
                <a:rect b="b" l="l" r="r" t="t"/>
                <a:pathLst>
                  <a:path extrusionOk="0" h="2060" w="2060">
                    <a:moveTo>
                      <a:pt x="1030" y="222"/>
                    </a:moveTo>
                    <a:cubicBezTo>
                      <a:pt x="1473" y="222"/>
                      <a:pt x="1854" y="586"/>
                      <a:pt x="1854" y="1062"/>
                    </a:cubicBezTo>
                    <a:cubicBezTo>
                      <a:pt x="1854" y="1505"/>
                      <a:pt x="1473" y="1886"/>
                      <a:pt x="1030" y="1886"/>
                    </a:cubicBezTo>
                    <a:cubicBezTo>
                      <a:pt x="570" y="1886"/>
                      <a:pt x="190" y="1505"/>
                      <a:pt x="190" y="1062"/>
                    </a:cubicBezTo>
                    <a:cubicBezTo>
                      <a:pt x="190" y="602"/>
                      <a:pt x="570" y="222"/>
                      <a:pt x="1030" y="222"/>
                    </a:cubicBezTo>
                    <a:close/>
                    <a:moveTo>
                      <a:pt x="1030" y="0"/>
                    </a:moveTo>
                    <a:cubicBezTo>
                      <a:pt x="444" y="0"/>
                      <a:pt x="0" y="476"/>
                      <a:pt x="0" y="1030"/>
                    </a:cubicBezTo>
                    <a:cubicBezTo>
                      <a:pt x="0" y="1616"/>
                      <a:pt x="475" y="2060"/>
                      <a:pt x="1030" y="2060"/>
                    </a:cubicBezTo>
                    <a:cubicBezTo>
                      <a:pt x="1600" y="2060"/>
                      <a:pt x="2060" y="1616"/>
                      <a:pt x="2044" y="1030"/>
                    </a:cubicBezTo>
                    <a:cubicBezTo>
                      <a:pt x="2044"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98" name="Google Shape;398;p9"/>
            <p:cNvPicPr preferRelativeResize="0"/>
            <p:nvPr/>
          </p:nvPicPr>
          <p:blipFill>
            <a:blip r:embed="rId3">
              <a:alphaModFix amt="40000"/>
            </a:blip>
            <a:stretch>
              <a:fillRect/>
            </a:stretch>
          </p:blipFill>
          <p:spPr>
            <a:xfrm>
              <a:off x="628675" y="761700"/>
              <a:ext cx="1177350" cy="1177350"/>
            </a:xfrm>
            <a:prstGeom prst="rect">
              <a:avLst/>
            </a:prstGeom>
            <a:noFill/>
            <a:ln>
              <a:noFill/>
            </a:ln>
          </p:spPr>
        </p:pic>
        <p:pic>
          <p:nvPicPr>
            <p:cNvPr id="399" name="Google Shape;399;p9"/>
            <p:cNvPicPr preferRelativeResize="0"/>
            <p:nvPr/>
          </p:nvPicPr>
          <p:blipFill>
            <a:blip r:embed="rId3">
              <a:alphaModFix amt="40000"/>
            </a:blip>
            <a:stretch>
              <a:fillRect/>
            </a:stretch>
          </p:blipFill>
          <p:spPr>
            <a:xfrm>
              <a:off x="-337750" y="917825"/>
              <a:ext cx="1177350" cy="1177350"/>
            </a:xfrm>
            <a:prstGeom prst="rect">
              <a:avLst/>
            </a:prstGeom>
            <a:noFill/>
            <a:ln>
              <a:noFill/>
            </a:ln>
          </p:spPr>
        </p:pic>
      </p:grpSp>
      <p:grpSp>
        <p:nvGrpSpPr>
          <p:cNvPr id="400" name="Google Shape;400;p9"/>
          <p:cNvGrpSpPr/>
          <p:nvPr/>
        </p:nvGrpSpPr>
        <p:grpSpPr>
          <a:xfrm>
            <a:off x="7323150" y="3559675"/>
            <a:ext cx="4020937" cy="1950500"/>
            <a:chOff x="7323150" y="3559675"/>
            <a:chExt cx="4020937" cy="1950500"/>
          </a:xfrm>
        </p:grpSpPr>
        <p:grpSp>
          <p:nvGrpSpPr>
            <p:cNvPr id="401" name="Google Shape;401;p9"/>
            <p:cNvGrpSpPr/>
            <p:nvPr/>
          </p:nvGrpSpPr>
          <p:grpSpPr>
            <a:xfrm>
              <a:off x="7802532" y="3702559"/>
              <a:ext cx="3541556" cy="1323917"/>
              <a:chOff x="2133050" y="2071900"/>
              <a:chExt cx="2132825" cy="797300"/>
            </a:xfrm>
          </p:grpSpPr>
          <p:sp>
            <p:nvSpPr>
              <p:cNvPr id="402" name="Google Shape;402;p9"/>
              <p:cNvSpPr/>
              <p:nvPr/>
            </p:nvSpPr>
            <p:spPr>
              <a:xfrm>
                <a:off x="2270875" y="2219625"/>
                <a:ext cx="747000" cy="267375"/>
              </a:xfrm>
              <a:custGeom>
                <a:rect b="b" l="l" r="r" t="t"/>
                <a:pathLst>
                  <a:path extrusionOk="0" h="10695" w="29880">
                    <a:moveTo>
                      <a:pt x="20359" y="1"/>
                    </a:moveTo>
                    <a:lnTo>
                      <a:pt x="17111" y="3359"/>
                    </a:lnTo>
                    <a:lnTo>
                      <a:pt x="5799" y="3359"/>
                    </a:lnTo>
                    <a:lnTo>
                      <a:pt x="1" y="9126"/>
                    </a:lnTo>
                    <a:lnTo>
                      <a:pt x="1" y="10694"/>
                    </a:lnTo>
                    <a:lnTo>
                      <a:pt x="191" y="10694"/>
                    </a:lnTo>
                    <a:lnTo>
                      <a:pt x="191" y="9205"/>
                    </a:lnTo>
                    <a:lnTo>
                      <a:pt x="5878" y="3565"/>
                    </a:lnTo>
                    <a:lnTo>
                      <a:pt x="17190" y="3565"/>
                    </a:lnTo>
                    <a:lnTo>
                      <a:pt x="20438" y="191"/>
                    </a:lnTo>
                    <a:lnTo>
                      <a:pt x="29405" y="191"/>
                    </a:lnTo>
                    <a:lnTo>
                      <a:pt x="29737" y="507"/>
                    </a:lnTo>
                    <a:lnTo>
                      <a:pt x="29880" y="365"/>
                    </a:lnTo>
                    <a:lnTo>
                      <a:pt x="2948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9"/>
              <p:cNvSpPr/>
              <p:nvPr/>
            </p:nvSpPr>
            <p:spPr>
              <a:xfrm>
                <a:off x="2182175" y="2199825"/>
                <a:ext cx="1311375" cy="282025"/>
              </a:xfrm>
              <a:custGeom>
                <a:rect b="b" l="l" r="r" t="t"/>
                <a:pathLst>
                  <a:path extrusionOk="0" h="11281" w="52455">
                    <a:moveTo>
                      <a:pt x="23907" y="0"/>
                    </a:moveTo>
                    <a:lnTo>
                      <a:pt x="20659" y="3359"/>
                    </a:lnTo>
                    <a:lnTo>
                      <a:pt x="9347" y="3359"/>
                    </a:lnTo>
                    <a:lnTo>
                      <a:pt x="1505" y="11090"/>
                    </a:lnTo>
                    <a:lnTo>
                      <a:pt x="0" y="11090"/>
                    </a:lnTo>
                    <a:lnTo>
                      <a:pt x="0" y="11280"/>
                    </a:lnTo>
                    <a:lnTo>
                      <a:pt x="1584" y="11280"/>
                    </a:lnTo>
                    <a:lnTo>
                      <a:pt x="9426" y="3565"/>
                    </a:lnTo>
                    <a:lnTo>
                      <a:pt x="20738" y="3565"/>
                    </a:lnTo>
                    <a:lnTo>
                      <a:pt x="23986" y="190"/>
                    </a:lnTo>
                    <a:lnTo>
                      <a:pt x="52455" y="190"/>
                    </a:lnTo>
                    <a:lnTo>
                      <a:pt x="52455"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9"/>
              <p:cNvSpPr/>
              <p:nvPr/>
            </p:nvSpPr>
            <p:spPr>
              <a:xfrm>
                <a:off x="3182625" y="2105550"/>
                <a:ext cx="901850" cy="61825"/>
              </a:xfrm>
              <a:custGeom>
                <a:rect b="b" l="l" r="r" t="t"/>
                <a:pathLst>
                  <a:path extrusionOk="0" h="2473" w="36074">
                    <a:moveTo>
                      <a:pt x="33254" y="1"/>
                    </a:moveTo>
                    <a:lnTo>
                      <a:pt x="33254" y="207"/>
                    </a:lnTo>
                    <a:lnTo>
                      <a:pt x="34094" y="207"/>
                    </a:lnTo>
                    <a:lnTo>
                      <a:pt x="35646" y="2187"/>
                    </a:lnTo>
                    <a:lnTo>
                      <a:pt x="31559" y="2187"/>
                    </a:lnTo>
                    <a:lnTo>
                      <a:pt x="29658" y="207"/>
                    </a:lnTo>
                    <a:lnTo>
                      <a:pt x="27709" y="207"/>
                    </a:lnTo>
                    <a:lnTo>
                      <a:pt x="26014" y="1981"/>
                    </a:lnTo>
                    <a:lnTo>
                      <a:pt x="15986" y="1981"/>
                    </a:lnTo>
                    <a:lnTo>
                      <a:pt x="14417" y="207"/>
                    </a:lnTo>
                    <a:lnTo>
                      <a:pt x="1901" y="207"/>
                    </a:lnTo>
                    <a:lnTo>
                      <a:pt x="0" y="2361"/>
                    </a:lnTo>
                    <a:lnTo>
                      <a:pt x="159" y="2472"/>
                    </a:lnTo>
                    <a:lnTo>
                      <a:pt x="2012" y="397"/>
                    </a:lnTo>
                    <a:lnTo>
                      <a:pt x="14338" y="397"/>
                    </a:lnTo>
                    <a:lnTo>
                      <a:pt x="15906" y="2187"/>
                    </a:lnTo>
                    <a:lnTo>
                      <a:pt x="26093" y="2187"/>
                    </a:lnTo>
                    <a:lnTo>
                      <a:pt x="27788" y="397"/>
                    </a:lnTo>
                    <a:lnTo>
                      <a:pt x="29578" y="397"/>
                    </a:lnTo>
                    <a:lnTo>
                      <a:pt x="31480" y="2377"/>
                    </a:lnTo>
                    <a:lnTo>
                      <a:pt x="36074" y="2377"/>
                    </a:lnTo>
                    <a:lnTo>
                      <a:pt x="34189"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9"/>
              <p:cNvSpPr/>
              <p:nvPr/>
            </p:nvSpPr>
            <p:spPr>
              <a:xfrm>
                <a:off x="3306975" y="2135275"/>
                <a:ext cx="934350" cy="79225"/>
              </a:xfrm>
              <a:custGeom>
                <a:rect b="b" l="l" r="r" t="t"/>
                <a:pathLst>
                  <a:path extrusionOk="0" h="3169" w="37374">
                    <a:moveTo>
                      <a:pt x="96" y="0"/>
                    </a:moveTo>
                    <a:lnTo>
                      <a:pt x="96" y="206"/>
                    </a:lnTo>
                    <a:lnTo>
                      <a:pt x="8730" y="206"/>
                    </a:lnTo>
                    <a:lnTo>
                      <a:pt x="10932" y="2376"/>
                    </a:lnTo>
                    <a:lnTo>
                      <a:pt x="37168" y="2376"/>
                    </a:lnTo>
                    <a:lnTo>
                      <a:pt x="37168" y="2978"/>
                    </a:lnTo>
                    <a:lnTo>
                      <a:pt x="11012" y="2978"/>
                    </a:lnTo>
                    <a:lnTo>
                      <a:pt x="8809" y="792"/>
                    </a:lnTo>
                    <a:lnTo>
                      <a:pt x="1" y="792"/>
                    </a:lnTo>
                    <a:lnTo>
                      <a:pt x="1" y="998"/>
                    </a:lnTo>
                    <a:lnTo>
                      <a:pt x="8730" y="998"/>
                    </a:lnTo>
                    <a:lnTo>
                      <a:pt x="10932" y="3169"/>
                    </a:lnTo>
                    <a:lnTo>
                      <a:pt x="37374" y="3169"/>
                    </a:lnTo>
                    <a:lnTo>
                      <a:pt x="37374" y="2186"/>
                    </a:lnTo>
                    <a:lnTo>
                      <a:pt x="11012" y="2186"/>
                    </a:lnTo>
                    <a:lnTo>
                      <a:pt x="880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9"/>
              <p:cNvSpPr/>
              <p:nvPr/>
            </p:nvSpPr>
            <p:spPr>
              <a:xfrm>
                <a:off x="2627350" y="2303600"/>
                <a:ext cx="1638525" cy="516475"/>
              </a:xfrm>
              <a:custGeom>
                <a:rect b="b" l="l" r="r" t="t"/>
                <a:pathLst>
                  <a:path extrusionOk="0" h="20659" w="65541">
                    <a:moveTo>
                      <a:pt x="40747" y="0"/>
                    </a:moveTo>
                    <a:lnTo>
                      <a:pt x="34743" y="5941"/>
                    </a:lnTo>
                    <a:lnTo>
                      <a:pt x="31923" y="5941"/>
                    </a:lnTo>
                    <a:lnTo>
                      <a:pt x="29420" y="3375"/>
                    </a:lnTo>
                    <a:lnTo>
                      <a:pt x="21293" y="3375"/>
                    </a:lnTo>
                    <a:lnTo>
                      <a:pt x="13926" y="10694"/>
                    </a:lnTo>
                    <a:lnTo>
                      <a:pt x="8016" y="10694"/>
                    </a:lnTo>
                    <a:lnTo>
                      <a:pt x="6844" y="11882"/>
                    </a:lnTo>
                    <a:lnTo>
                      <a:pt x="3660" y="11882"/>
                    </a:lnTo>
                    <a:lnTo>
                      <a:pt x="2377" y="13245"/>
                    </a:lnTo>
                    <a:lnTo>
                      <a:pt x="2377" y="17189"/>
                    </a:lnTo>
                    <a:lnTo>
                      <a:pt x="0" y="19645"/>
                    </a:lnTo>
                    <a:lnTo>
                      <a:pt x="0" y="20659"/>
                    </a:lnTo>
                    <a:lnTo>
                      <a:pt x="190" y="20659"/>
                    </a:lnTo>
                    <a:lnTo>
                      <a:pt x="190" y="19724"/>
                    </a:lnTo>
                    <a:lnTo>
                      <a:pt x="2567" y="17269"/>
                    </a:lnTo>
                    <a:lnTo>
                      <a:pt x="2567" y="13324"/>
                    </a:lnTo>
                    <a:lnTo>
                      <a:pt x="3739" y="12088"/>
                    </a:lnTo>
                    <a:lnTo>
                      <a:pt x="6923" y="12088"/>
                    </a:lnTo>
                    <a:lnTo>
                      <a:pt x="8096" y="10900"/>
                    </a:lnTo>
                    <a:lnTo>
                      <a:pt x="14005" y="10900"/>
                    </a:lnTo>
                    <a:lnTo>
                      <a:pt x="21372" y="3565"/>
                    </a:lnTo>
                    <a:lnTo>
                      <a:pt x="29341" y="3565"/>
                    </a:lnTo>
                    <a:lnTo>
                      <a:pt x="31844" y="6147"/>
                    </a:lnTo>
                    <a:lnTo>
                      <a:pt x="34838" y="6147"/>
                    </a:lnTo>
                    <a:lnTo>
                      <a:pt x="40826" y="206"/>
                    </a:lnTo>
                    <a:lnTo>
                      <a:pt x="55354" y="206"/>
                    </a:lnTo>
                    <a:lnTo>
                      <a:pt x="57144" y="1980"/>
                    </a:lnTo>
                    <a:lnTo>
                      <a:pt x="65541" y="1980"/>
                    </a:lnTo>
                    <a:lnTo>
                      <a:pt x="65541" y="1790"/>
                    </a:lnTo>
                    <a:lnTo>
                      <a:pt x="57223" y="1790"/>
                    </a:lnTo>
                    <a:lnTo>
                      <a:pt x="554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9"/>
              <p:cNvSpPr/>
              <p:nvPr/>
            </p:nvSpPr>
            <p:spPr>
              <a:xfrm>
                <a:off x="2216225" y="2328550"/>
                <a:ext cx="1225450" cy="460250"/>
              </a:xfrm>
              <a:custGeom>
                <a:rect b="b" l="l" r="r" t="t"/>
                <a:pathLst>
                  <a:path extrusionOk="0" h="18410" w="49018">
                    <a:moveTo>
                      <a:pt x="37928" y="0"/>
                    </a:moveTo>
                    <a:lnTo>
                      <a:pt x="31242" y="6923"/>
                    </a:lnTo>
                    <a:lnTo>
                      <a:pt x="13039" y="6923"/>
                    </a:lnTo>
                    <a:lnTo>
                      <a:pt x="9950" y="10076"/>
                    </a:lnTo>
                    <a:lnTo>
                      <a:pt x="9902" y="10092"/>
                    </a:lnTo>
                    <a:lnTo>
                      <a:pt x="9902" y="12357"/>
                    </a:lnTo>
                    <a:lnTo>
                      <a:pt x="7130" y="15162"/>
                    </a:lnTo>
                    <a:lnTo>
                      <a:pt x="7130" y="17110"/>
                    </a:lnTo>
                    <a:lnTo>
                      <a:pt x="5878" y="18219"/>
                    </a:lnTo>
                    <a:lnTo>
                      <a:pt x="2488" y="18219"/>
                    </a:lnTo>
                    <a:lnTo>
                      <a:pt x="1189" y="17031"/>
                    </a:lnTo>
                    <a:lnTo>
                      <a:pt x="1" y="17031"/>
                    </a:lnTo>
                    <a:lnTo>
                      <a:pt x="1" y="17221"/>
                    </a:lnTo>
                    <a:lnTo>
                      <a:pt x="1141" y="17221"/>
                    </a:lnTo>
                    <a:lnTo>
                      <a:pt x="2409" y="18409"/>
                    </a:lnTo>
                    <a:lnTo>
                      <a:pt x="5942" y="18409"/>
                    </a:lnTo>
                    <a:lnTo>
                      <a:pt x="7336" y="17189"/>
                    </a:lnTo>
                    <a:lnTo>
                      <a:pt x="7336" y="15241"/>
                    </a:lnTo>
                    <a:lnTo>
                      <a:pt x="10108" y="12437"/>
                    </a:lnTo>
                    <a:lnTo>
                      <a:pt x="10108" y="10171"/>
                    </a:lnTo>
                    <a:lnTo>
                      <a:pt x="13118" y="7129"/>
                    </a:lnTo>
                    <a:lnTo>
                      <a:pt x="31321" y="7129"/>
                    </a:lnTo>
                    <a:lnTo>
                      <a:pt x="38007" y="190"/>
                    </a:lnTo>
                    <a:lnTo>
                      <a:pt x="45912" y="190"/>
                    </a:lnTo>
                    <a:lnTo>
                      <a:pt x="48780" y="2963"/>
                    </a:lnTo>
                    <a:lnTo>
                      <a:pt x="48796" y="3834"/>
                    </a:lnTo>
                    <a:lnTo>
                      <a:pt x="45992" y="982"/>
                    </a:lnTo>
                    <a:lnTo>
                      <a:pt x="37928" y="982"/>
                    </a:lnTo>
                    <a:lnTo>
                      <a:pt x="31242" y="7716"/>
                    </a:lnTo>
                    <a:lnTo>
                      <a:pt x="13372" y="7716"/>
                    </a:lnTo>
                    <a:lnTo>
                      <a:pt x="12279" y="8872"/>
                    </a:lnTo>
                    <a:lnTo>
                      <a:pt x="12279" y="10884"/>
                    </a:lnTo>
                    <a:lnTo>
                      <a:pt x="12484" y="10884"/>
                    </a:lnTo>
                    <a:lnTo>
                      <a:pt x="12484" y="8951"/>
                    </a:lnTo>
                    <a:lnTo>
                      <a:pt x="13451" y="7922"/>
                    </a:lnTo>
                    <a:lnTo>
                      <a:pt x="31321" y="7922"/>
                    </a:lnTo>
                    <a:lnTo>
                      <a:pt x="38007" y="1188"/>
                    </a:lnTo>
                    <a:lnTo>
                      <a:pt x="45912" y="1188"/>
                    </a:lnTo>
                    <a:lnTo>
                      <a:pt x="49017" y="4357"/>
                    </a:lnTo>
                    <a:lnTo>
                      <a:pt x="48986" y="2884"/>
                    </a:lnTo>
                    <a:lnTo>
                      <a:pt x="4599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9"/>
              <p:cNvSpPr/>
              <p:nvPr/>
            </p:nvSpPr>
            <p:spPr>
              <a:xfrm>
                <a:off x="2338600" y="2308750"/>
                <a:ext cx="1145850" cy="383400"/>
              </a:xfrm>
              <a:custGeom>
                <a:rect b="b" l="l" r="r" t="t"/>
                <a:pathLst>
                  <a:path extrusionOk="0" h="15336" w="45834">
                    <a:moveTo>
                      <a:pt x="32763" y="0"/>
                    </a:moveTo>
                    <a:lnTo>
                      <a:pt x="25919" y="6923"/>
                    </a:lnTo>
                    <a:lnTo>
                      <a:pt x="10457" y="6923"/>
                    </a:lnTo>
                    <a:lnTo>
                      <a:pt x="8096" y="4547"/>
                    </a:lnTo>
                    <a:lnTo>
                      <a:pt x="4215" y="4547"/>
                    </a:lnTo>
                    <a:lnTo>
                      <a:pt x="3233" y="5513"/>
                    </a:lnTo>
                    <a:lnTo>
                      <a:pt x="3233" y="12009"/>
                    </a:lnTo>
                    <a:lnTo>
                      <a:pt x="1" y="15209"/>
                    </a:lnTo>
                    <a:lnTo>
                      <a:pt x="143" y="15336"/>
                    </a:lnTo>
                    <a:lnTo>
                      <a:pt x="3423" y="12088"/>
                    </a:lnTo>
                    <a:lnTo>
                      <a:pt x="3423" y="5593"/>
                    </a:lnTo>
                    <a:lnTo>
                      <a:pt x="4294" y="4753"/>
                    </a:lnTo>
                    <a:lnTo>
                      <a:pt x="8017" y="4753"/>
                    </a:lnTo>
                    <a:lnTo>
                      <a:pt x="10378" y="7129"/>
                    </a:lnTo>
                    <a:lnTo>
                      <a:pt x="25999" y="7129"/>
                    </a:lnTo>
                    <a:lnTo>
                      <a:pt x="32843" y="190"/>
                    </a:lnTo>
                    <a:lnTo>
                      <a:pt x="43916" y="190"/>
                    </a:lnTo>
                    <a:lnTo>
                      <a:pt x="45691" y="1933"/>
                    </a:lnTo>
                    <a:lnTo>
                      <a:pt x="45833" y="1774"/>
                    </a:lnTo>
                    <a:lnTo>
                      <a:pt x="44012"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9"/>
              <p:cNvSpPr/>
              <p:nvPr/>
            </p:nvSpPr>
            <p:spPr>
              <a:xfrm>
                <a:off x="2270875" y="2288925"/>
                <a:ext cx="1995000" cy="386200"/>
              </a:xfrm>
              <a:custGeom>
                <a:rect b="b" l="l" r="r" t="t"/>
                <a:pathLst>
                  <a:path extrusionOk="0" h="15448" w="79800">
                    <a:moveTo>
                      <a:pt x="34886" y="1"/>
                    </a:moveTo>
                    <a:lnTo>
                      <a:pt x="28074" y="6734"/>
                    </a:lnTo>
                    <a:lnTo>
                      <a:pt x="13720" y="6734"/>
                    </a:lnTo>
                    <a:lnTo>
                      <a:pt x="11360" y="4358"/>
                    </a:lnTo>
                    <a:lnTo>
                      <a:pt x="6084" y="4358"/>
                    </a:lnTo>
                    <a:lnTo>
                      <a:pt x="5150" y="5482"/>
                    </a:lnTo>
                    <a:lnTo>
                      <a:pt x="5150" y="11978"/>
                    </a:lnTo>
                    <a:lnTo>
                      <a:pt x="1918" y="15242"/>
                    </a:lnTo>
                    <a:lnTo>
                      <a:pt x="1" y="15242"/>
                    </a:lnTo>
                    <a:lnTo>
                      <a:pt x="1" y="15447"/>
                    </a:lnTo>
                    <a:lnTo>
                      <a:pt x="1997" y="15447"/>
                    </a:lnTo>
                    <a:lnTo>
                      <a:pt x="5340" y="12057"/>
                    </a:lnTo>
                    <a:lnTo>
                      <a:pt x="5340" y="5546"/>
                    </a:lnTo>
                    <a:lnTo>
                      <a:pt x="6179" y="4548"/>
                    </a:lnTo>
                    <a:lnTo>
                      <a:pt x="11281" y="4548"/>
                    </a:lnTo>
                    <a:lnTo>
                      <a:pt x="13641" y="6924"/>
                    </a:lnTo>
                    <a:lnTo>
                      <a:pt x="28153" y="6924"/>
                    </a:lnTo>
                    <a:lnTo>
                      <a:pt x="34997" y="191"/>
                    </a:lnTo>
                    <a:lnTo>
                      <a:pt x="79800" y="191"/>
                    </a:lnTo>
                    <a:lnTo>
                      <a:pt x="79800"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9"/>
              <p:cNvSpPr/>
              <p:nvPr/>
            </p:nvSpPr>
            <p:spPr>
              <a:xfrm>
                <a:off x="2607925" y="2239425"/>
                <a:ext cx="850775" cy="188150"/>
              </a:xfrm>
              <a:custGeom>
                <a:rect b="b" l="l" r="r" t="t"/>
                <a:pathLst>
                  <a:path extrusionOk="0" h="7526" w="34031">
                    <a:moveTo>
                      <a:pt x="20580" y="1"/>
                    </a:moveTo>
                    <a:lnTo>
                      <a:pt x="14592" y="5736"/>
                    </a:lnTo>
                    <a:lnTo>
                      <a:pt x="11978" y="5736"/>
                    </a:lnTo>
                    <a:lnTo>
                      <a:pt x="11075" y="4944"/>
                    </a:lnTo>
                    <a:lnTo>
                      <a:pt x="9665" y="4944"/>
                    </a:lnTo>
                    <a:lnTo>
                      <a:pt x="7653" y="6924"/>
                    </a:lnTo>
                    <a:lnTo>
                      <a:pt x="1363" y="6924"/>
                    </a:lnTo>
                    <a:lnTo>
                      <a:pt x="460" y="5942"/>
                    </a:lnTo>
                    <a:lnTo>
                      <a:pt x="5562" y="5942"/>
                    </a:lnTo>
                    <a:lnTo>
                      <a:pt x="7193" y="4310"/>
                    </a:lnTo>
                    <a:lnTo>
                      <a:pt x="7051" y="4167"/>
                    </a:lnTo>
                    <a:lnTo>
                      <a:pt x="5467" y="5736"/>
                    </a:lnTo>
                    <a:lnTo>
                      <a:pt x="1" y="5736"/>
                    </a:lnTo>
                    <a:lnTo>
                      <a:pt x="1268" y="7130"/>
                    </a:lnTo>
                    <a:lnTo>
                      <a:pt x="7732" y="7130"/>
                    </a:lnTo>
                    <a:lnTo>
                      <a:pt x="9744" y="5149"/>
                    </a:lnTo>
                    <a:lnTo>
                      <a:pt x="11011" y="5149"/>
                    </a:lnTo>
                    <a:lnTo>
                      <a:pt x="11899" y="5942"/>
                    </a:lnTo>
                    <a:lnTo>
                      <a:pt x="14671" y="5942"/>
                    </a:lnTo>
                    <a:lnTo>
                      <a:pt x="20660" y="191"/>
                    </a:lnTo>
                    <a:lnTo>
                      <a:pt x="25476" y="191"/>
                    </a:lnTo>
                    <a:lnTo>
                      <a:pt x="32969" y="207"/>
                    </a:lnTo>
                    <a:lnTo>
                      <a:pt x="33540" y="793"/>
                    </a:lnTo>
                    <a:lnTo>
                      <a:pt x="21135" y="793"/>
                    </a:lnTo>
                    <a:lnTo>
                      <a:pt x="14544" y="7320"/>
                    </a:lnTo>
                    <a:lnTo>
                      <a:pt x="10473" y="7320"/>
                    </a:lnTo>
                    <a:lnTo>
                      <a:pt x="10473" y="7526"/>
                    </a:lnTo>
                    <a:lnTo>
                      <a:pt x="14624" y="7526"/>
                    </a:lnTo>
                    <a:lnTo>
                      <a:pt x="21214" y="983"/>
                    </a:lnTo>
                    <a:lnTo>
                      <a:pt x="34031" y="983"/>
                    </a:lnTo>
                    <a:lnTo>
                      <a:pt x="33048" y="16"/>
                    </a:lnTo>
                    <a:lnTo>
                      <a:pt x="2547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9"/>
              <p:cNvSpPr/>
              <p:nvPr/>
            </p:nvSpPr>
            <p:spPr>
              <a:xfrm>
                <a:off x="2686750" y="2749175"/>
                <a:ext cx="134675" cy="49125"/>
              </a:xfrm>
              <a:custGeom>
                <a:rect b="b" l="l" r="r" t="t"/>
                <a:pathLst>
                  <a:path extrusionOk="0" h="1965" w="5387">
                    <a:moveTo>
                      <a:pt x="1601" y="0"/>
                    </a:moveTo>
                    <a:lnTo>
                      <a:pt x="1" y="1648"/>
                    </a:lnTo>
                    <a:lnTo>
                      <a:pt x="143" y="1790"/>
                    </a:lnTo>
                    <a:lnTo>
                      <a:pt x="1680" y="206"/>
                    </a:lnTo>
                    <a:lnTo>
                      <a:pt x="3470" y="206"/>
                    </a:lnTo>
                    <a:lnTo>
                      <a:pt x="5229" y="1965"/>
                    </a:lnTo>
                    <a:lnTo>
                      <a:pt x="5387" y="1822"/>
                    </a:lnTo>
                    <a:lnTo>
                      <a:pt x="354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9"/>
              <p:cNvSpPr/>
              <p:nvPr/>
            </p:nvSpPr>
            <p:spPr>
              <a:xfrm>
                <a:off x="3467400" y="217645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9"/>
              <p:cNvSpPr/>
              <p:nvPr/>
            </p:nvSpPr>
            <p:spPr>
              <a:xfrm>
                <a:off x="2234450" y="2646575"/>
                <a:ext cx="46750" cy="46775"/>
              </a:xfrm>
              <a:custGeom>
                <a:rect b="b" l="l" r="r" t="t"/>
                <a:pathLst>
                  <a:path extrusionOk="0" h="1871" w="1870">
                    <a:moveTo>
                      <a:pt x="935" y="1"/>
                    </a:moveTo>
                    <a:cubicBezTo>
                      <a:pt x="428" y="1"/>
                      <a:pt x="0" y="429"/>
                      <a:pt x="0" y="936"/>
                    </a:cubicBezTo>
                    <a:cubicBezTo>
                      <a:pt x="0" y="1442"/>
                      <a:pt x="428" y="1870"/>
                      <a:pt x="935" y="1870"/>
                    </a:cubicBezTo>
                    <a:cubicBezTo>
                      <a:pt x="1458" y="1870"/>
                      <a:pt x="1870" y="1442"/>
                      <a:pt x="1870" y="936"/>
                    </a:cubicBezTo>
                    <a:cubicBezTo>
                      <a:pt x="1870" y="429"/>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9"/>
              <p:cNvSpPr/>
              <p:nvPr/>
            </p:nvSpPr>
            <p:spPr>
              <a:xfrm>
                <a:off x="2175025" y="2735700"/>
                <a:ext cx="46775" cy="46750"/>
              </a:xfrm>
              <a:custGeom>
                <a:rect b="b" l="l" r="r" t="t"/>
                <a:pathLst>
                  <a:path extrusionOk="0" h="1870" w="1871">
                    <a:moveTo>
                      <a:pt x="936" y="0"/>
                    </a:moveTo>
                    <a:cubicBezTo>
                      <a:pt x="429" y="0"/>
                      <a:pt x="1" y="428"/>
                      <a:pt x="1" y="935"/>
                    </a:cubicBezTo>
                    <a:cubicBezTo>
                      <a:pt x="1" y="1442"/>
                      <a:pt x="429" y="1870"/>
                      <a:pt x="936" y="1870"/>
                    </a:cubicBezTo>
                    <a:cubicBezTo>
                      <a:pt x="1458" y="1870"/>
                      <a:pt x="1870" y="1442"/>
                      <a:pt x="1870" y="935"/>
                    </a:cubicBezTo>
                    <a:cubicBezTo>
                      <a:pt x="1870" y="428"/>
                      <a:pt x="1458" y="0"/>
                      <a:pt x="9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9"/>
              <p:cNvSpPr/>
              <p:nvPr/>
            </p:nvSpPr>
            <p:spPr>
              <a:xfrm>
                <a:off x="2502175" y="2587175"/>
                <a:ext cx="46375" cy="46750"/>
              </a:xfrm>
              <a:custGeom>
                <a:rect b="b" l="l" r="r" t="t"/>
                <a:pathLst>
                  <a:path extrusionOk="0" h="1870" w="1855">
                    <a:moveTo>
                      <a:pt x="920" y="0"/>
                    </a:moveTo>
                    <a:cubicBezTo>
                      <a:pt x="413" y="0"/>
                      <a:pt x="1" y="428"/>
                      <a:pt x="1" y="935"/>
                    </a:cubicBezTo>
                    <a:cubicBezTo>
                      <a:pt x="1" y="1442"/>
                      <a:pt x="413" y="1870"/>
                      <a:pt x="920" y="1870"/>
                    </a:cubicBezTo>
                    <a:cubicBezTo>
                      <a:pt x="1443" y="1870"/>
                      <a:pt x="1854" y="1442"/>
                      <a:pt x="1854" y="935"/>
                    </a:cubicBezTo>
                    <a:cubicBezTo>
                      <a:pt x="1854" y="428"/>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9"/>
              <p:cNvSpPr/>
              <p:nvPr/>
            </p:nvSpPr>
            <p:spPr>
              <a:xfrm>
                <a:off x="2774275" y="2309925"/>
                <a:ext cx="46775" cy="46775"/>
              </a:xfrm>
              <a:custGeom>
                <a:rect b="b" l="l" r="r" t="t"/>
                <a:pathLst>
                  <a:path extrusionOk="0" h="1871" w="1871">
                    <a:moveTo>
                      <a:pt x="935" y="1"/>
                    </a:moveTo>
                    <a:cubicBezTo>
                      <a:pt x="413" y="1"/>
                      <a:pt x="1" y="428"/>
                      <a:pt x="1" y="935"/>
                    </a:cubicBezTo>
                    <a:cubicBezTo>
                      <a:pt x="1" y="1442"/>
                      <a:pt x="413" y="1870"/>
                      <a:pt x="935" y="1870"/>
                    </a:cubicBezTo>
                    <a:cubicBezTo>
                      <a:pt x="1442" y="1870"/>
                      <a:pt x="1870" y="1442"/>
                      <a:pt x="1870" y="935"/>
                    </a:cubicBezTo>
                    <a:cubicBezTo>
                      <a:pt x="1870" y="428"/>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9"/>
              <p:cNvSpPr/>
              <p:nvPr/>
            </p:nvSpPr>
            <p:spPr>
              <a:xfrm>
                <a:off x="2803975" y="2780450"/>
                <a:ext cx="46775" cy="46375"/>
              </a:xfrm>
              <a:custGeom>
                <a:rect b="b" l="l" r="r" t="t"/>
                <a:pathLst>
                  <a:path extrusionOk="0" h="1855" w="1871">
                    <a:moveTo>
                      <a:pt x="936" y="1"/>
                    </a:moveTo>
                    <a:cubicBezTo>
                      <a:pt x="413" y="1"/>
                      <a:pt x="1" y="413"/>
                      <a:pt x="1" y="935"/>
                    </a:cubicBezTo>
                    <a:cubicBezTo>
                      <a:pt x="1" y="1442"/>
                      <a:pt x="413" y="1854"/>
                      <a:pt x="936" y="1854"/>
                    </a:cubicBezTo>
                    <a:cubicBezTo>
                      <a:pt x="1443" y="1854"/>
                      <a:pt x="1870" y="1442"/>
                      <a:pt x="1870" y="935"/>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9"/>
              <p:cNvSpPr/>
              <p:nvPr/>
            </p:nvSpPr>
            <p:spPr>
              <a:xfrm>
                <a:off x="3462250" y="2334875"/>
                <a:ext cx="46750" cy="46375"/>
              </a:xfrm>
              <a:custGeom>
                <a:rect b="b" l="l" r="r" t="t"/>
                <a:pathLst>
                  <a:path extrusionOk="0" h="1855" w="1870">
                    <a:moveTo>
                      <a:pt x="935" y="1"/>
                    </a:moveTo>
                    <a:cubicBezTo>
                      <a:pt x="428" y="1"/>
                      <a:pt x="0" y="413"/>
                      <a:pt x="0" y="935"/>
                    </a:cubicBezTo>
                    <a:cubicBezTo>
                      <a:pt x="0" y="1442"/>
                      <a:pt x="428" y="1854"/>
                      <a:pt x="935" y="1854"/>
                    </a:cubicBezTo>
                    <a:cubicBezTo>
                      <a:pt x="1458" y="1854"/>
                      <a:pt x="1870" y="1442"/>
                      <a:pt x="1870" y="935"/>
                    </a:cubicBezTo>
                    <a:cubicBezTo>
                      <a:pt x="1870" y="413"/>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9"/>
              <p:cNvSpPr/>
              <p:nvPr/>
            </p:nvSpPr>
            <p:spPr>
              <a:xfrm>
                <a:off x="3165600" y="2141600"/>
                <a:ext cx="46350" cy="46750"/>
              </a:xfrm>
              <a:custGeom>
                <a:rect b="b" l="l" r="r" t="t"/>
                <a:pathLst>
                  <a:path extrusionOk="0" h="1870" w="1854">
                    <a:moveTo>
                      <a:pt x="919" y="1"/>
                    </a:moveTo>
                    <a:cubicBezTo>
                      <a:pt x="412" y="1"/>
                      <a:pt x="0" y="428"/>
                      <a:pt x="0" y="935"/>
                    </a:cubicBezTo>
                    <a:cubicBezTo>
                      <a:pt x="0" y="1442"/>
                      <a:pt x="412" y="1870"/>
                      <a:pt x="919" y="1870"/>
                    </a:cubicBezTo>
                    <a:cubicBezTo>
                      <a:pt x="1442" y="1870"/>
                      <a:pt x="1854" y="1442"/>
                      <a:pt x="1854" y="935"/>
                    </a:cubicBezTo>
                    <a:cubicBezTo>
                      <a:pt x="1854" y="428"/>
                      <a:pt x="1442" y="1"/>
                      <a:pt x="9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9"/>
              <p:cNvSpPr/>
              <p:nvPr/>
            </p:nvSpPr>
            <p:spPr>
              <a:xfrm>
                <a:off x="2843600" y="2404200"/>
                <a:ext cx="46750" cy="46350"/>
              </a:xfrm>
              <a:custGeom>
                <a:rect b="b" l="l" r="r" t="t"/>
                <a:pathLst>
                  <a:path extrusionOk="0" h="1854" w="1870">
                    <a:moveTo>
                      <a:pt x="935" y="0"/>
                    </a:moveTo>
                    <a:cubicBezTo>
                      <a:pt x="412" y="0"/>
                      <a:pt x="0" y="412"/>
                      <a:pt x="0" y="935"/>
                    </a:cubicBezTo>
                    <a:cubicBezTo>
                      <a:pt x="0" y="1442"/>
                      <a:pt x="412" y="1854"/>
                      <a:pt x="935" y="1854"/>
                    </a:cubicBezTo>
                    <a:cubicBezTo>
                      <a:pt x="1442" y="1854"/>
                      <a:pt x="1870" y="1442"/>
                      <a:pt x="1870" y="935"/>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9"/>
              <p:cNvSpPr/>
              <p:nvPr/>
            </p:nvSpPr>
            <p:spPr>
              <a:xfrm>
                <a:off x="2249500" y="2483400"/>
                <a:ext cx="46350" cy="46375"/>
              </a:xfrm>
              <a:custGeom>
                <a:rect b="b" l="l" r="r" t="t"/>
                <a:pathLst>
                  <a:path extrusionOk="0" h="1855" w="1854">
                    <a:moveTo>
                      <a:pt x="935" y="1"/>
                    </a:moveTo>
                    <a:cubicBezTo>
                      <a:pt x="412" y="1"/>
                      <a:pt x="0" y="413"/>
                      <a:pt x="0" y="935"/>
                    </a:cubicBezTo>
                    <a:cubicBezTo>
                      <a:pt x="0" y="1442"/>
                      <a:pt x="412" y="1854"/>
                      <a:pt x="935" y="1854"/>
                    </a:cubicBezTo>
                    <a:cubicBezTo>
                      <a:pt x="1442" y="1854"/>
                      <a:pt x="1854" y="1442"/>
                      <a:pt x="1854" y="935"/>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9"/>
              <p:cNvSpPr/>
              <p:nvPr/>
            </p:nvSpPr>
            <p:spPr>
              <a:xfrm>
                <a:off x="2864575" y="2111500"/>
                <a:ext cx="217075" cy="25375"/>
              </a:xfrm>
              <a:custGeom>
                <a:rect b="b" l="l" r="r" t="t"/>
                <a:pathLst>
                  <a:path extrusionOk="0" h="1015" w="8683">
                    <a:moveTo>
                      <a:pt x="8556" y="0"/>
                    </a:moveTo>
                    <a:lnTo>
                      <a:pt x="7700" y="808"/>
                    </a:lnTo>
                    <a:lnTo>
                      <a:pt x="730" y="808"/>
                    </a:lnTo>
                    <a:lnTo>
                      <a:pt x="128" y="238"/>
                    </a:lnTo>
                    <a:lnTo>
                      <a:pt x="1" y="381"/>
                    </a:lnTo>
                    <a:lnTo>
                      <a:pt x="650" y="1014"/>
                    </a:lnTo>
                    <a:lnTo>
                      <a:pt x="7780" y="1014"/>
                    </a:lnTo>
                    <a:lnTo>
                      <a:pt x="8683" y="143"/>
                    </a:lnTo>
                    <a:lnTo>
                      <a:pt x="855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9"/>
              <p:cNvSpPr/>
              <p:nvPr/>
            </p:nvSpPr>
            <p:spPr>
              <a:xfrm>
                <a:off x="3067775" y="2079025"/>
                <a:ext cx="46750" cy="46350"/>
              </a:xfrm>
              <a:custGeom>
                <a:rect b="b" l="l" r="r" t="t"/>
                <a:pathLst>
                  <a:path extrusionOk="0" h="1854" w="1870">
                    <a:moveTo>
                      <a:pt x="935" y="0"/>
                    </a:moveTo>
                    <a:cubicBezTo>
                      <a:pt x="428" y="0"/>
                      <a:pt x="0" y="412"/>
                      <a:pt x="0" y="919"/>
                    </a:cubicBezTo>
                    <a:cubicBezTo>
                      <a:pt x="0" y="1442"/>
                      <a:pt x="428"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9"/>
              <p:cNvSpPr/>
              <p:nvPr/>
            </p:nvSpPr>
            <p:spPr>
              <a:xfrm>
                <a:off x="2827750" y="2071900"/>
                <a:ext cx="51500" cy="51500"/>
              </a:xfrm>
              <a:custGeom>
                <a:rect b="b" l="l" r="r" t="t"/>
                <a:pathLst>
                  <a:path extrusionOk="0" h="2060" w="2060">
                    <a:moveTo>
                      <a:pt x="1030" y="174"/>
                    </a:moveTo>
                    <a:cubicBezTo>
                      <a:pt x="1490" y="174"/>
                      <a:pt x="1870" y="555"/>
                      <a:pt x="1870" y="1014"/>
                    </a:cubicBezTo>
                    <a:cubicBezTo>
                      <a:pt x="1870" y="1474"/>
                      <a:pt x="1490" y="1838"/>
                      <a:pt x="1030" y="1838"/>
                    </a:cubicBezTo>
                    <a:cubicBezTo>
                      <a:pt x="571" y="1838"/>
                      <a:pt x="206" y="1474"/>
                      <a:pt x="206" y="1014"/>
                    </a:cubicBezTo>
                    <a:cubicBezTo>
                      <a:pt x="206" y="555"/>
                      <a:pt x="571" y="174"/>
                      <a:pt x="1030" y="174"/>
                    </a:cubicBezTo>
                    <a:close/>
                    <a:moveTo>
                      <a:pt x="1030" y="0"/>
                    </a:moveTo>
                    <a:cubicBezTo>
                      <a:pt x="476" y="0"/>
                      <a:pt x="0" y="460"/>
                      <a:pt x="0" y="1030"/>
                    </a:cubicBezTo>
                    <a:cubicBezTo>
                      <a:pt x="0" y="1600"/>
                      <a:pt x="476" y="2060"/>
                      <a:pt x="1030" y="2060"/>
                    </a:cubicBezTo>
                    <a:cubicBezTo>
                      <a:pt x="1601" y="2060"/>
                      <a:pt x="2060" y="1584"/>
                      <a:pt x="2060" y="1030"/>
                    </a:cubicBezTo>
                    <a:cubicBezTo>
                      <a:pt x="2060" y="460"/>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9"/>
              <p:cNvSpPr/>
              <p:nvPr/>
            </p:nvSpPr>
            <p:spPr>
              <a:xfrm>
                <a:off x="3261825" y="2119425"/>
                <a:ext cx="51525" cy="51500"/>
              </a:xfrm>
              <a:custGeom>
                <a:rect b="b" l="l" r="r" t="t"/>
                <a:pathLst>
                  <a:path extrusionOk="0" h="2060" w="2061">
                    <a:moveTo>
                      <a:pt x="1031" y="206"/>
                    </a:moveTo>
                    <a:cubicBezTo>
                      <a:pt x="1490" y="206"/>
                      <a:pt x="1870" y="571"/>
                      <a:pt x="1870" y="1030"/>
                    </a:cubicBezTo>
                    <a:cubicBezTo>
                      <a:pt x="1870" y="1490"/>
                      <a:pt x="1490" y="1870"/>
                      <a:pt x="1031" y="1870"/>
                    </a:cubicBezTo>
                    <a:cubicBezTo>
                      <a:pt x="587" y="1870"/>
                      <a:pt x="207" y="1490"/>
                      <a:pt x="207" y="1030"/>
                    </a:cubicBezTo>
                    <a:cubicBezTo>
                      <a:pt x="207" y="571"/>
                      <a:pt x="587" y="206"/>
                      <a:pt x="1031" y="206"/>
                    </a:cubicBezTo>
                    <a:close/>
                    <a:moveTo>
                      <a:pt x="1031" y="0"/>
                    </a:moveTo>
                    <a:cubicBezTo>
                      <a:pt x="460" y="0"/>
                      <a:pt x="1" y="460"/>
                      <a:pt x="1" y="1030"/>
                    </a:cubicBezTo>
                    <a:cubicBezTo>
                      <a:pt x="1" y="1600"/>
                      <a:pt x="476" y="2060"/>
                      <a:pt x="1031" y="2060"/>
                    </a:cubicBezTo>
                    <a:cubicBezTo>
                      <a:pt x="1585" y="2060"/>
                      <a:pt x="2060" y="1600"/>
                      <a:pt x="2060" y="1030"/>
                    </a:cubicBezTo>
                    <a:cubicBezTo>
                      <a:pt x="2060" y="460"/>
                      <a:pt x="1585" y="0"/>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9"/>
              <p:cNvSpPr/>
              <p:nvPr/>
            </p:nvSpPr>
            <p:spPr>
              <a:xfrm>
                <a:off x="3004400" y="2223575"/>
                <a:ext cx="51500" cy="51525"/>
              </a:xfrm>
              <a:custGeom>
                <a:rect b="b" l="l" r="r" t="t"/>
                <a:pathLst>
                  <a:path extrusionOk="0" h="2061" w="2060">
                    <a:moveTo>
                      <a:pt x="1030" y="191"/>
                    </a:moveTo>
                    <a:cubicBezTo>
                      <a:pt x="1489" y="191"/>
                      <a:pt x="1870" y="571"/>
                      <a:pt x="1870" y="1031"/>
                    </a:cubicBezTo>
                    <a:cubicBezTo>
                      <a:pt x="1870" y="1474"/>
                      <a:pt x="1489" y="1855"/>
                      <a:pt x="1030" y="1855"/>
                    </a:cubicBezTo>
                    <a:cubicBezTo>
                      <a:pt x="586" y="1855"/>
                      <a:pt x="206" y="1474"/>
                      <a:pt x="206" y="1031"/>
                    </a:cubicBezTo>
                    <a:cubicBezTo>
                      <a:pt x="206" y="571"/>
                      <a:pt x="586" y="191"/>
                      <a:pt x="1030" y="191"/>
                    </a:cubicBezTo>
                    <a:close/>
                    <a:moveTo>
                      <a:pt x="1030" y="1"/>
                    </a:moveTo>
                    <a:cubicBezTo>
                      <a:pt x="460" y="1"/>
                      <a:pt x="0" y="445"/>
                      <a:pt x="0" y="1031"/>
                    </a:cubicBezTo>
                    <a:cubicBezTo>
                      <a:pt x="0" y="1601"/>
                      <a:pt x="476" y="2060"/>
                      <a:pt x="1030" y="2060"/>
                    </a:cubicBezTo>
                    <a:cubicBezTo>
                      <a:pt x="1584" y="2060"/>
                      <a:pt x="2060" y="1601"/>
                      <a:pt x="2060" y="1031"/>
                    </a:cubicBezTo>
                    <a:cubicBezTo>
                      <a:pt x="2060" y="445"/>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9"/>
              <p:cNvSpPr/>
              <p:nvPr/>
            </p:nvSpPr>
            <p:spPr>
              <a:xfrm>
                <a:off x="2301375" y="2683825"/>
                <a:ext cx="51525" cy="51500"/>
              </a:xfrm>
              <a:custGeom>
                <a:rect b="b" l="l" r="r" t="t"/>
                <a:pathLst>
                  <a:path extrusionOk="0" h="2060" w="2061">
                    <a:moveTo>
                      <a:pt x="1030" y="206"/>
                    </a:moveTo>
                    <a:cubicBezTo>
                      <a:pt x="1490" y="206"/>
                      <a:pt x="1870" y="570"/>
                      <a:pt x="1870" y="1030"/>
                    </a:cubicBezTo>
                    <a:cubicBezTo>
                      <a:pt x="1870" y="1489"/>
                      <a:pt x="1490" y="1869"/>
                      <a:pt x="1030" y="1869"/>
                    </a:cubicBezTo>
                    <a:cubicBezTo>
                      <a:pt x="571" y="1869"/>
                      <a:pt x="207" y="1489"/>
                      <a:pt x="207" y="1030"/>
                    </a:cubicBezTo>
                    <a:cubicBezTo>
                      <a:pt x="207" y="570"/>
                      <a:pt x="587" y="206"/>
                      <a:pt x="1030" y="206"/>
                    </a:cubicBezTo>
                    <a:close/>
                    <a:moveTo>
                      <a:pt x="1030" y="0"/>
                    </a:moveTo>
                    <a:cubicBezTo>
                      <a:pt x="460" y="0"/>
                      <a:pt x="1" y="459"/>
                      <a:pt x="1" y="1030"/>
                    </a:cubicBezTo>
                    <a:cubicBezTo>
                      <a:pt x="1" y="1600"/>
                      <a:pt x="476" y="2060"/>
                      <a:pt x="1030" y="2060"/>
                    </a:cubicBezTo>
                    <a:cubicBezTo>
                      <a:pt x="1585" y="2060"/>
                      <a:pt x="2060" y="1600"/>
                      <a:pt x="2060" y="1030"/>
                    </a:cubicBezTo>
                    <a:cubicBezTo>
                      <a:pt x="2060" y="459"/>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9"/>
              <p:cNvSpPr/>
              <p:nvPr/>
            </p:nvSpPr>
            <p:spPr>
              <a:xfrm>
                <a:off x="2133050" y="2456075"/>
                <a:ext cx="51525" cy="51525"/>
              </a:xfrm>
              <a:custGeom>
                <a:rect b="b" l="l" r="r" t="t"/>
                <a:pathLst>
                  <a:path extrusionOk="0" h="2061" w="2061">
                    <a:moveTo>
                      <a:pt x="1030" y="206"/>
                    </a:moveTo>
                    <a:cubicBezTo>
                      <a:pt x="1490" y="206"/>
                      <a:pt x="1870" y="571"/>
                      <a:pt x="1870" y="1030"/>
                    </a:cubicBezTo>
                    <a:cubicBezTo>
                      <a:pt x="1870" y="1490"/>
                      <a:pt x="1490" y="1870"/>
                      <a:pt x="1030" y="1870"/>
                    </a:cubicBezTo>
                    <a:cubicBezTo>
                      <a:pt x="587" y="1870"/>
                      <a:pt x="207" y="1490"/>
                      <a:pt x="207" y="1030"/>
                    </a:cubicBezTo>
                    <a:cubicBezTo>
                      <a:pt x="207" y="571"/>
                      <a:pt x="587" y="206"/>
                      <a:pt x="1030" y="206"/>
                    </a:cubicBezTo>
                    <a:close/>
                    <a:moveTo>
                      <a:pt x="1030" y="1"/>
                    </a:moveTo>
                    <a:cubicBezTo>
                      <a:pt x="460" y="1"/>
                      <a:pt x="1" y="460"/>
                      <a:pt x="1" y="1030"/>
                    </a:cubicBezTo>
                    <a:cubicBezTo>
                      <a:pt x="1" y="1601"/>
                      <a:pt x="476" y="2060"/>
                      <a:pt x="1030" y="2060"/>
                    </a:cubicBezTo>
                    <a:cubicBezTo>
                      <a:pt x="1585" y="2060"/>
                      <a:pt x="2060" y="1601"/>
                      <a:pt x="2060" y="1030"/>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9"/>
              <p:cNvSpPr/>
              <p:nvPr/>
            </p:nvSpPr>
            <p:spPr>
              <a:xfrm>
                <a:off x="2603575" y="2817275"/>
                <a:ext cx="51525" cy="51925"/>
              </a:xfrm>
              <a:custGeom>
                <a:rect b="b" l="l" r="r" t="t"/>
                <a:pathLst>
                  <a:path extrusionOk="0" h="2077" w="2061">
                    <a:moveTo>
                      <a:pt x="1030" y="207"/>
                    </a:moveTo>
                    <a:cubicBezTo>
                      <a:pt x="1490" y="207"/>
                      <a:pt x="1854" y="587"/>
                      <a:pt x="1854" y="1047"/>
                    </a:cubicBezTo>
                    <a:cubicBezTo>
                      <a:pt x="1854" y="1490"/>
                      <a:pt x="1490" y="1870"/>
                      <a:pt x="1030" y="1870"/>
                    </a:cubicBezTo>
                    <a:cubicBezTo>
                      <a:pt x="571" y="1870"/>
                      <a:pt x="191" y="1490"/>
                      <a:pt x="191" y="1047"/>
                    </a:cubicBezTo>
                    <a:cubicBezTo>
                      <a:pt x="191" y="587"/>
                      <a:pt x="571" y="207"/>
                      <a:pt x="1030" y="207"/>
                    </a:cubicBezTo>
                    <a:close/>
                    <a:moveTo>
                      <a:pt x="1030" y="1"/>
                    </a:moveTo>
                    <a:cubicBezTo>
                      <a:pt x="460" y="1"/>
                      <a:pt x="1" y="492"/>
                      <a:pt x="1" y="1031"/>
                    </a:cubicBezTo>
                    <a:cubicBezTo>
                      <a:pt x="1" y="1617"/>
                      <a:pt x="476" y="2076"/>
                      <a:pt x="1030" y="2076"/>
                    </a:cubicBezTo>
                    <a:cubicBezTo>
                      <a:pt x="1585" y="2076"/>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9"/>
              <p:cNvSpPr/>
              <p:nvPr/>
            </p:nvSpPr>
            <p:spPr>
              <a:xfrm>
                <a:off x="2647925" y="2782825"/>
                <a:ext cx="51525" cy="51525"/>
              </a:xfrm>
              <a:custGeom>
                <a:rect b="b" l="l" r="r" t="t"/>
                <a:pathLst>
                  <a:path extrusionOk="0" h="2061" w="2061">
                    <a:moveTo>
                      <a:pt x="1031" y="207"/>
                    </a:moveTo>
                    <a:cubicBezTo>
                      <a:pt x="1490" y="207"/>
                      <a:pt x="1870" y="571"/>
                      <a:pt x="1870" y="1030"/>
                    </a:cubicBezTo>
                    <a:cubicBezTo>
                      <a:pt x="1870" y="1490"/>
                      <a:pt x="1490" y="1870"/>
                      <a:pt x="1031" y="1870"/>
                    </a:cubicBezTo>
                    <a:cubicBezTo>
                      <a:pt x="587" y="1870"/>
                      <a:pt x="207" y="1490"/>
                      <a:pt x="207" y="1030"/>
                    </a:cubicBezTo>
                    <a:cubicBezTo>
                      <a:pt x="207" y="571"/>
                      <a:pt x="587" y="207"/>
                      <a:pt x="1031" y="207"/>
                    </a:cubicBezTo>
                    <a:close/>
                    <a:moveTo>
                      <a:pt x="1031" y="1"/>
                    </a:moveTo>
                    <a:cubicBezTo>
                      <a:pt x="460" y="1"/>
                      <a:pt x="1" y="476"/>
                      <a:pt x="1" y="1030"/>
                    </a:cubicBezTo>
                    <a:cubicBezTo>
                      <a:pt x="1" y="1601"/>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9"/>
              <p:cNvSpPr/>
              <p:nvPr/>
            </p:nvSpPr>
            <p:spPr>
              <a:xfrm>
                <a:off x="3964850" y="2084975"/>
                <a:ext cx="51500" cy="51500"/>
              </a:xfrm>
              <a:custGeom>
                <a:rect b="b" l="l" r="r" t="t"/>
                <a:pathLst>
                  <a:path extrusionOk="0" h="2060" w="2060">
                    <a:moveTo>
                      <a:pt x="1030" y="190"/>
                    </a:moveTo>
                    <a:cubicBezTo>
                      <a:pt x="1490" y="190"/>
                      <a:pt x="1870" y="570"/>
                      <a:pt x="1870" y="1030"/>
                    </a:cubicBezTo>
                    <a:cubicBezTo>
                      <a:pt x="1870" y="1473"/>
                      <a:pt x="1490" y="1854"/>
                      <a:pt x="1030" y="1854"/>
                    </a:cubicBezTo>
                    <a:cubicBezTo>
                      <a:pt x="587" y="1854"/>
                      <a:pt x="206" y="1473"/>
                      <a:pt x="206" y="1030"/>
                    </a:cubicBezTo>
                    <a:cubicBezTo>
                      <a:pt x="206" y="570"/>
                      <a:pt x="587" y="190"/>
                      <a:pt x="1030" y="190"/>
                    </a:cubicBezTo>
                    <a:close/>
                    <a:moveTo>
                      <a:pt x="1030" y="0"/>
                    </a:moveTo>
                    <a:cubicBezTo>
                      <a:pt x="460" y="0"/>
                      <a:pt x="0" y="444"/>
                      <a:pt x="0" y="1030"/>
                    </a:cubicBezTo>
                    <a:cubicBezTo>
                      <a:pt x="0"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32" name="Google Shape;432;p9"/>
            <p:cNvPicPr preferRelativeResize="0"/>
            <p:nvPr/>
          </p:nvPicPr>
          <p:blipFill>
            <a:blip r:embed="rId3">
              <a:alphaModFix amt="40000"/>
            </a:blip>
            <a:stretch>
              <a:fillRect/>
            </a:stretch>
          </p:blipFill>
          <p:spPr>
            <a:xfrm>
              <a:off x="7323150" y="4207425"/>
              <a:ext cx="1177350" cy="1177350"/>
            </a:xfrm>
            <a:prstGeom prst="rect">
              <a:avLst/>
            </a:prstGeom>
            <a:noFill/>
            <a:ln>
              <a:noFill/>
            </a:ln>
          </p:spPr>
        </p:pic>
        <p:pic>
          <p:nvPicPr>
            <p:cNvPr id="433" name="Google Shape;433;p9"/>
            <p:cNvPicPr preferRelativeResize="0"/>
            <p:nvPr/>
          </p:nvPicPr>
          <p:blipFill>
            <a:blip r:embed="rId3">
              <a:alphaModFix amt="40000"/>
            </a:blip>
            <a:stretch>
              <a:fillRect/>
            </a:stretch>
          </p:blipFill>
          <p:spPr>
            <a:xfrm>
              <a:off x="8282150" y="3559675"/>
              <a:ext cx="1177350" cy="1177350"/>
            </a:xfrm>
            <a:prstGeom prst="rect">
              <a:avLst/>
            </a:prstGeom>
            <a:noFill/>
            <a:ln>
              <a:noFill/>
            </a:ln>
          </p:spPr>
        </p:pic>
        <p:pic>
          <p:nvPicPr>
            <p:cNvPr id="434" name="Google Shape;434;p9"/>
            <p:cNvPicPr preferRelativeResize="0"/>
            <p:nvPr/>
          </p:nvPicPr>
          <p:blipFill>
            <a:blip r:embed="rId3">
              <a:alphaModFix amt="40000"/>
            </a:blip>
            <a:stretch>
              <a:fillRect/>
            </a:stretch>
          </p:blipFill>
          <p:spPr>
            <a:xfrm>
              <a:off x="8363950" y="4332825"/>
              <a:ext cx="1177350" cy="1177350"/>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5" name="Shape 435"/>
        <p:cNvGrpSpPr/>
        <p:nvPr/>
      </p:nvGrpSpPr>
      <p:grpSpPr>
        <a:xfrm>
          <a:off x="0" y="0"/>
          <a:ext cx="0" cy="0"/>
          <a:chOff x="0" y="0"/>
          <a:chExt cx="0" cy="0"/>
        </a:xfrm>
      </p:grpSpPr>
      <p:pic>
        <p:nvPicPr>
          <p:cNvPr id="436" name="Google Shape;436;p10"/>
          <p:cNvPicPr preferRelativeResize="0"/>
          <p:nvPr/>
        </p:nvPicPr>
        <p:blipFill>
          <a:blip r:embed="rId2">
            <a:alphaModFix amt="20000"/>
          </a:blip>
          <a:stretch>
            <a:fillRect/>
          </a:stretch>
        </p:blipFill>
        <p:spPr>
          <a:xfrm>
            <a:off x="0" y="0"/>
            <a:ext cx="9144002" cy="5143500"/>
          </a:xfrm>
          <a:prstGeom prst="rect">
            <a:avLst/>
          </a:prstGeom>
          <a:noFill/>
          <a:ln>
            <a:noFill/>
          </a:ln>
        </p:spPr>
      </p:pic>
      <p:sp>
        <p:nvSpPr>
          <p:cNvPr id="437" name="Google Shape;437;p10"/>
          <p:cNvSpPr txBox="1"/>
          <p:nvPr>
            <p:ph type="title"/>
          </p:nvPr>
        </p:nvSpPr>
        <p:spPr>
          <a:xfrm>
            <a:off x="720000" y="2285400"/>
            <a:ext cx="7704000" cy="5727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500"/>
              <a:buNone/>
              <a:defRPr/>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grpSp>
        <p:nvGrpSpPr>
          <p:cNvPr id="438" name="Google Shape;438;p10"/>
          <p:cNvGrpSpPr/>
          <p:nvPr/>
        </p:nvGrpSpPr>
        <p:grpSpPr>
          <a:xfrm>
            <a:off x="-1642006" y="-243575"/>
            <a:ext cx="3539356" cy="2528970"/>
            <a:chOff x="-1642006" y="-243575"/>
            <a:chExt cx="3539356" cy="2528970"/>
          </a:xfrm>
        </p:grpSpPr>
        <p:grpSp>
          <p:nvGrpSpPr>
            <p:cNvPr id="439" name="Google Shape;439;p10"/>
            <p:cNvGrpSpPr/>
            <p:nvPr/>
          </p:nvGrpSpPr>
          <p:grpSpPr>
            <a:xfrm flipH="1">
              <a:off x="-1642006" y="159248"/>
              <a:ext cx="3134546" cy="2126147"/>
              <a:chOff x="2280775" y="570800"/>
              <a:chExt cx="1702725" cy="1154950"/>
            </a:xfrm>
          </p:grpSpPr>
          <p:sp>
            <p:nvSpPr>
              <p:cNvPr id="440" name="Google Shape;440;p10"/>
              <p:cNvSpPr/>
              <p:nvPr/>
            </p:nvSpPr>
            <p:spPr>
              <a:xfrm>
                <a:off x="2562775" y="1179175"/>
                <a:ext cx="1420725" cy="546575"/>
              </a:xfrm>
              <a:custGeom>
                <a:rect b="b" l="l" r="r" t="t"/>
                <a:pathLst>
                  <a:path extrusionOk="0" h="21863" w="56829">
                    <a:moveTo>
                      <a:pt x="143" y="0"/>
                    </a:moveTo>
                    <a:lnTo>
                      <a:pt x="1" y="143"/>
                    </a:lnTo>
                    <a:lnTo>
                      <a:pt x="777" y="871"/>
                    </a:lnTo>
                    <a:lnTo>
                      <a:pt x="777" y="6495"/>
                    </a:lnTo>
                    <a:lnTo>
                      <a:pt x="15843" y="21831"/>
                    </a:lnTo>
                    <a:lnTo>
                      <a:pt x="15875" y="21863"/>
                    </a:lnTo>
                    <a:lnTo>
                      <a:pt x="56828" y="21863"/>
                    </a:lnTo>
                    <a:lnTo>
                      <a:pt x="56828" y="21673"/>
                    </a:lnTo>
                    <a:lnTo>
                      <a:pt x="15954" y="21673"/>
                    </a:lnTo>
                    <a:lnTo>
                      <a:pt x="983" y="6416"/>
                    </a:lnTo>
                    <a:lnTo>
                      <a:pt x="983" y="776"/>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0"/>
              <p:cNvSpPr/>
              <p:nvPr/>
            </p:nvSpPr>
            <p:spPr>
              <a:xfrm>
                <a:off x="2385350" y="1087275"/>
                <a:ext cx="1598150" cy="574325"/>
              </a:xfrm>
              <a:custGeom>
                <a:rect b="b" l="l" r="r" t="t"/>
                <a:pathLst>
                  <a:path extrusionOk="0" h="22973" w="63926">
                    <a:moveTo>
                      <a:pt x="1901" y="1"/>
                    </a:moveTo>
                    <a:lnTo>
                      <a:pt x="0" y="1886"/>
                    </a:lnTo>
                    <a:lnTo>
                      <a:pt x="127" y="2013"/>
                    </a:lnTo>
                    <a:lnTo>
                      <a:pt x="1981" y="191"/>
                    </a:lnTo>
                    <a:lnTo>
                      <a:pt x="9363" y="191"/>
                    </a:lnTo>
                    <a:lnTo>
                      <a:pt x="9854" y="824"/>
                    </a:lnTo>
                    <a:lnTo>
                      <a:pt x="9854" y="8096"/>
                    </a:lnTo>
                    <a:lnTo>
                      <a:pt x="24636" y="22972"/>
                    </a:lnTo>
                    <a:lnTo>
                      <a:pt x="63925" y="22972"/>
                    </a:lnTo>
                    <a:lnTo>
                      <a:pt x="63925" y="22766"/>
                    </a:lnTo>
                    <a:lnTo>
                      <a:pt x="24715" y="22766"/>
                    </a:lnTo>
                    <a:lnTo>
                      <a:pt x="10060" y="8017"/>
                    </a:lnTo>
                    <a:lnTo>
                      <a:pt x="10060" y="745"/>
                    </a:lnTo>
                    <a:lnTo>
                      <a:pt x="94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0"/>
              <p:cNvSpPr/>
              <p:nvPr/>
            </p:nvSpPr>
            <p:spPr>
              <a:xfrm>
                <a:off x="2329900" y="1057575"/>
                <a:ext cx="1653600" cy="579075"/>
              </a:xfrm>
              <a:custGeom>
                <a:rect b="b" l="l" r="r" t="t"/>
                <a:pathLst>
                  <a:path extrusionOk="0" h="23163" w="66144">
                    <a:moveTo>
                      <a:pt x="0" y="0"/>
                    </a:moveTo>
                    <a:lnTo>
                      <a:pt x="0" y="190"/>
                    </a:lnTo>
                    <a:lnTo>
                      <a:pt x="12278" y="190"/>
                    </a:lnTo>
                    <a:lnTo>
                      <a:pt x="13070" y="808"/>
                    </a:lnTo>
                    <a:lnTo>
                      <a:pt x="13070" y="8777"/>
                    </a:lnTo>
                    <a:lnTo>
                      <a:pt x="27297" y="23131"/>
                    </a:lnTo>
                    <a:lnTo>
                      <a:pt x="27329" y="23162"/>
                    </a:lnTo>
                    <a:lnTo>
                      <a:pt x="66143" y="23162"/>
                    </a:lnTo>
                    <a:lnTo>
                      <a:pt x="66143" y="22972"/>
                    </a:lnTo>
                    <a:lnTo>
                      <a:pt x="27408" y="22972"/>
                    </a:lnTo>
                    <a:lnTo>
                      <a:pt x="13261" y="8698"/>
                    </a:lnTo>
                    <a:lnTo>
                      <a:pt x="13261" y="713"/>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0"/>
              <p:cNvSpPr/>
              <p:nvPr/>
            </p:nvSpPr>
            <p:spPr>
              <a:xfrm>
                <a:off x="2547725" y="1017975"/>
                <a:ext cx="1435775" cy="598875"/>
              </a:xfrm>
              <a:custGeom>
                <a:rect b="b" l="l" r="r" t="t"/>
                <a:pathLst>
                  <a:path extrusionOk="0" h="23955" w="57431">
                    <a:moveTo>
                      <a:pt x="1" y="0"/>
                    </a:moveTo>
                    <a:lnTo>
                      <a:pt x="1" y="190"/>
                    </a:lnTo>
                    <a:lnTo>
                      <a:pt x="4310" y="190"/>
                    </a:lnTo>
                    <a:lnTo>
                      <a:pt x="5340" y="1172"/>
                    </a:lnTo>
                    <a:lnTo>
                      <a:pt x="5340" y="9854"/>
                    </a:lnTo>
                    <a:lnTo>
                      <a:pt x="19059" y="23922"/>
                    </a:lnTo>
                    <a:lnTo>
                      <a:pt x="19091" y="23954"/>
                    </a:lnTo>
                    <a:lnTo>
                      <a:pt x="57430" y="23954"/>
                    </a:lnTo>
                    <a:lnTo>
                      <a:pt x="57430" y="23764"/>
                    </a:lnTo>
                    <a:lnTo>
                      <a:pt x="19186" y="23764"/>
                    </a:lnTo>
                    <a:lnTo>
                      <a:pt x="5546" y="9775"/>
                    </a:lnTo>
                    <a:lnTo>
                      <a:pt x="5546" y="1093"/>
                    </a:lnTo>
                    <a:lnTo>
                      <a:pt x="43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0"/>
              <p:cNvSpPr/>
              <p:nvPr/>
            </p:nvSpPr>
            <p:spPr>
              <a:xfrm>
                <a:off x="2442775" y="978350"/>
                <a:ext cx="1540725" cy="613925"/>
              </a:xfrm>
              <a:custGeom>
                <a:rect b="b" l="l" r="r" t="t"/>
                <a:pathLst>
                  <a:path extrusionOk="0" h="24557" w="61629">
                    <a:moveTo>
                      <a:pt x="0" y="1"/>
                    </a:moveTo>
                    <a:lnTo>
                      <a:pt x="0" y="191"/>
                    </a:lnTo>
                    <a:lnTo>
                      <a:pt x="9126" y="191"/>
                    </a:lnTo>
                    <a:lnTo>
                      <a:pt x="10330" y="1522"/>
                    </a:lnTo>
                    <a:lnTo>
                      <a:pt x="10330" y="10948"/>
                    </a:lnTo>
                    <a:lnTo>
                      <a:pt x="23733" y="24509"/>
                    </a:lnTo>
                    <a:lnTo>
                      <a:pt x="23780" y="24557"/>
                    </a:lnTo>
                    <a:lnTo>
                      <a:pt x="61628" y="24557"/>
                    </a:lnTo>
                    <a:lnTo>
                      <a:pt x="61628" y="24351"/>
                    </a:lnTo>
                    <a:lnTo>
                      <a:pt x="23859" y="24351"/>
                    </a:lnTo>
                    <a:lnTo>
                      <a:pt x="10536" y="10869"/>
                    </a:lnTo>
                    <a:lnTo>
                      <a:pt x="10536" y="1442"/>
                    </a:lnTo>
                    <a:lnTo>
                      <a:pt x="92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0"/>
              <p:cNvSpPr/>
              <p:nvPr/>
            </p:nvSpPr>
            <p:spPr>
              <a:xfrm>
                <a:off x="2676850" y="934800"/>
                <a:ext cx="1306650" cy="637675"/>
              </a:xfrm>
              <a:custGeom>
                <a:rect b="b" l="l" r="r" t="t"/>
                <a:pathLst>
                  <a:path extrusionOk="0" h="25507" w="52266">
                    <a:moveTo>
                      <a:pt x="143" y="0"/>
                    </a:moveTo>
                    <a:lnTo>
                      <a:pt x="0" y="143"/>
                    </a:lnTo>
                    <a:lnTo>
                      <a:pt x="1965" y="2060"/>
                    </a:lnTo>
                    <a:lnTo>
                      <a:pt x="1965" y="12183"/>
                    </a:lnTo>
                    <a:lnTo>
                      <a:pt x="14845" y="25459"/>
                    </a:lnTo>
                    <a:lnTo>
                      <a:pt x="14892" y="25507"/>
                    </a:lnTo>
                    <a:lnTo>
                      <a:pt x="52265" y="25507"/>
                    </a:lnTo>
                    <a:lnTo>
                      <a:pt x="52265" y="25301"/>
                    </a:lnTo>
                    <a:lnTo>
                      <a:pt x="14972" y="25301"/>
                    </a:lnTo>
                    <a:lnTo>
                      <a:pt x="2155" y="12104"/>
                    </a:lnTo>
                    <a:lnTo>
                      <a:pt x="2155" y="1980"/>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0"/>
              <p:cNvSpPr/>
              <p:nvPr/>
            </p:nvSpPr>
            <p:spPr>
              <a:xfrm>
                <a:off x="2508525" y="824675"/>
                <a:ext cx="1474975" cy="722850"/>
              </a:xfrm>
              <a:custGeom>
                <a:rect b="b" l="l" r="r" t="t"/>
                <a:pathLst>
                  <a:path extrusionOk="0" h="28914" w="58999">
                    <a:moveTo>
                      <a:pt x="3391" y="1"/>
                    </a:moveTo>
                    <a:lnTo>
                      <a:pt x="0" y="3439"/>
                    </a:lnTo>
                    <a:lnTo>
                      <a:pt x="143" y="3565"/>
                    </a:lnTo>
                    <a:lnTo>
                      <a:pt x="3470" y="207"/>
                    </a:lnTo>
                    <a:lnTo>
                      <a:pt x="6337" y="207"/>
                    </a:lnTo>
                    <a:lnTo>
                      <a:pt x="9490" y="3407"/>
                    </a:lnTo>
                    <a:lnTo>
                      <a:pt x="9490" y="16081"/>
                    </a:lnTo>
                    <a:lnTo>
                      <a:pt x="22085" y="28882"/>
                    </a:lnTo>
                    <a:lnTo>
                      <a:pt x="22101" y="28914"/>
                    </a:lnTo>
                    <a:lnTo>
                      <a:pt x="58998" y="28914"/>
                    </a:lnTo>
                    <a:lnTo>
                      <a:pt x="58998" y="28724"/>
                    </a:lnTo>
                    <a:lnTo>
                      <a:pt x="22180" y="28724"/>
                    </a:lnTo>
                    <a:lnTo>
                      <a:pt x="9680" y="16002"/>
                    </a:lnTo>
                    <a:lnTo>
                      <a:pt x="9680" y="3328"/>
                    </a:lnTo>
                    <a:lnTo>
                      <a:pt x="64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0"/>
              <p:cNvSpPr/>
              <p:nvPr/>
            </p:nvSpPr>
            <p:spPr>
              <a:xfrm>
                <a:off x="2413850" y="804875"/>
                <a:ext cx="1569650" cy="718100"/>
              </a:xfrm>
              <a:custGeom>
                <a:rect b="b" l="l" r="r" t="t"/>
                <a:pathLst>
                  <a:path extrusionOk="0" h="28724" w="62786">
                    <a:moveTo>
                      <a:pt x="7178" y="1"/>
                    </a:moveTo>
                    <a:lnTo>
                      <a:pt x="4738" y="2377"/>
                    </a:lnTo>
                    <a:lnTo>
                      <a:pt x="1" y="2377"/>
                    </a:lnTo>
                    <a:lnTo>
                      <a:pt x="1" y="2583"/>
                    </a:lnTo>
                    <a:lnTo>
                      <a:pt x="4817" y="2583"/>
                    </a:lnTo>
                    <a:lnTo>
                      <a:pt x="7257" y="207"/>
                    </a:lnTo>
                    <a:lnTo>
                      <a:pt x="10901" y="207"/>
                    </a:lnTo>
                    <a:lnTo>
                      <a:pt x="14259" y="3597"/>
                    </a:lnTo>
                    <a:lnTo>
                      <a:pt x="14259" y="16382"/>
                    </a:lnTo>
                    <a:lnTo>
                      <a:pt x="26347" y="28676"/>
                    </a:lnTo>
                    <a:lnTo>
                      <a:pt x="26363" y="28723"/>
                    </a:lnTo>
                    <a:lnTo>
                      <a:pt x="62785" y="28723"/>
                    </a:lnTo>
                    <a:lnTo>
                      <a:pt x="62785" y="28517"/>
                    </a:lnTo>
                    <a:lnTo>
                      <a:pt x="26442" y="28517"/>
                    </a:lnTo>
                    <a:lnTo>
                      <a:pt x="14465" y="16303"/>
                    </a:lnTo>
                    <a:lnTo>
                      <a:pt x="14465" y="3502"/>
                    </a:lnTo>
                    <a:lnTo>
                      <a:pt x="1096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0"/>
              <p:cNvSpPr/>
              <p:nvPr/>
            </p:nvSpPr>
            <p:spPr>
              <a:xfrm>
                <a:off x="2946975" y="1316600"/>
                <a:ext cx="1036525" cy="166775"/>
              </a:xfrm>
              <a:custGeom>
                <a:rect b="b" l="l" r="r" t="t"/>
                <a:pathLst>
                  <a:path extrusionOk="0" h="6671" w="41461">
                    <a:moveTo>
                      <a:pt x="143" y="0"/>
                    </a:moveTo>
                    <a:lnTo>
                      <a:pt x="0" y="127"/>
                    </a:lnTo>
                    <a:lnTo>
                      <a:pt x="6559" y="6670"/>
                    </a:lnTo>
                    <a:lnTo>
                      <a:pt x="41460" y="6670"/>
                    </a:lnTo>
                    <a:lnTo>
                      <a:pt x="41460" y="6464"/>
                    </a:lnTo>
                    <a:lnTo>
                      <a:pt x="6638" y="6464"/>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0"/>
              <p:cNvSpPr/>
              <p:nvPr/>
            </p:nvSpPr>
            <p:spPr>
              <a:xfrm>
                <a:off x="2770325" y="666250"/>
                <a:ext cx="1213175" cy="752550"/>
              </a:xfrm>
              <a:custGeom>
                <a:rect b="b" l="l" r="r" t="t"/>
                <a:pathLst>
                  <a:path extrusionOk="0" h="30102" w="48527">
                    <a:moveTo>
                      <a:pt x="0" y="1"/>
                    </a:moveTo>
                    <a:lnTo>
                      <a:pt x="0" y="2979"/>
                    </a:lnTo>
                    <a:lnTo>
                      <a:pt x="2377" y="5292"/>
                    </a:lnTo>
                    <a:lnTo>
                      <a:pt x="2377" y="19725"/>
                    </a:lnTo>
                    <a:lnTo>
                      <a:pt x="13039" y="30102"/>
                    </a:lnTo>
                    <a:lnTo>
                      <a:pt x="48526" y="30102"/>
                    </a:lnTo>
                    <a:lnTo>
                      <a:pt x="48526" y="29912"/>
                    </a:lnTo>
                    <a:lnTo>
                      <a:pt x="13118" y="29912"/>
                    </a:lnTo>
                    <a:lnTo>
                      <a:pt x="2583" y="19630"/>
                    </a:lnTo>
                    <a:lnTo>
                      <a:pt x="2583" y="5213"/>
                    </a:lnTo>
                    <a:lnTo>
                      <a:pt x="206" y="2900"/>
                    </a:lnTo>
                    <a:lnTo>
                      <a:pt x="20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0"/>
              <p:cNvSpPr/>
              <p:nvPr/>
            </p:nvSpPr>
            <p:spPr>
              <a:xfrm>
                <a:off x="2864575" y="798150"/>
                <a:ext cx="1118925" cy="606000"/>
              </a:xfrm>
              <a:custGeom>
                <a:rect b="b" l="l" r="r" t="t"/>
                <a:pathLst>
                  <a:path extrusionOk="0" h="24240" w="44757">
                    <a:moveTo>
                      <a:pt x="1" y="0"/>
                    </a:moveTo>
                    <a:lnTo>
                      <a:pt x="1" y="14132"/>
                    </a:lnTo>
                    <a:lnTo>
                      <a:pt x="10140" y="24240"/>
                    </a:lnTo>
                    <a:lnTo>
                      <a:pt x="44756" y="24240"/>
                    </a:lnTo>
                    <a:lnTo>
                      <a:pt x="44756" y="24034"/>
                    </a:lnTo>
                    <a:lnTo>
                      <a:pt x="10219" y="24034"/>
                    </a:lnTo>
                    <a:lnTo>
                      <a:pt x="191" y="14053"/>
                    </a:lnTo>
                    <a:lnTo>
                      <a:pt x="19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0"/>
              <p:cNvSpPr/>
              <p:nvPr/>
            </p:nvSpPr>
            <p:spPr>
              <a:xfrm>
                <a:off x="2857050" y="695175"/>
                <a:ext cx="1126450" cy="684025"/>
              </a:xfrm>
              <a:custGeom>
                <a:rect b="b" l="l" r="r" t="t"/>
                <a:pathLst>
                  <a:path extrusionOk="0" h="27361" w="45058">
                    <a:moveTo>
                      <a:pt x="143" y="0"/>
                    </a:moveTo>
                    <a:lnTo>
                      <a:pt x="1" y="143"/>
                    </a:lnTo>
                    <a:lnTo>
                      <a:pt x="1680" y="1901"/>
                    </a:lnTo>
                    <a:lnTo>
                      <a:pt x="1680" y="17760"/>
                    </a:lnTo>
                    <a:lnTo>
                      <a:pt x="11503" y="27361"/>
                    </a:lnTo>
                    <a:lnTo>
                      <a:pt x="45057" y="27361"/>
                    </a:lnTo>
                    <a:lnTo>
                      <a:pt x="45057" y="27170"/>
                    </a:lnTo>
                    <a:lnTo>
                      <a:pt x="11582" y="27170"/>
                    </a:lnTo>
                    <a:lnTo>
                      <a:pt x="1886" y="17681"/>
                    </a:lnTo>
                    <a:lnTo>
                      <a:pt x="1886" y="1822"/>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0"/>
              <p:cNvSpPr/>
              <p:nvPr/>
            </p:nvSpPr>
            <p:spPr>
              <a:xfrm>
                <a:off x="2567525" y="596950"/>
                <a:ext cx="1415975" cy="728000"/>
              </a:xfrm>
              <a:custGeom>
                <a:rect b="b" l="l" r="r" t="t"/>
                <a:pathLst>
                  <a:path extrusionOk="0" h="29120" w="56639">
                    <a:moveTo>
                      <a:pt x="1" y="0"/>
                    </a:moveTo>
                    <a:lnTo>
                      <a:pt x="1" y="206"/>
                    </a:lnTo>
                    <a:lnTo>
                      <a:pt x="12247" y="206"/>
                    </a:lnTo>
                    <a:lnTo>
                      <a:pt x="15241" y="3296"/>
                    </a:lnTo>
                    <a:lnTo>
                      <a:pt x="15241" y="20279"/>
                    </a:lnTo>
                    <a:lnTo>
                      <a:pt x="24256" y="29119"/>
                    </a:lnTo>
                    <a:lnTo>
                      <a:pt x="56638" y="29119"/>
                    </a:lnTo>
                    <a:lnTo>
                      <a:pt x="56638" y="28913"/>
                    </a:lnTo>
                    <a:lnTo>
                      <a:pt x="24335" y="28913"/>
                    </a:lnTo>
                    <a:lnTo>
                      <a:pt x="15447" y="20200"/>
                    </a:lnTo>
                    <a:lnTo>
                      <a:pt x="15447" y="3216"/>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0"/>
              <p:cNvSpPr/>
              <p:nvPr/>
            </p:nvSpPr>
            <p:spPr>
              <a:xfrm>
                <a:off x="2357225" y="1123325"/>
                <a:ext cx="46750" cy="46350"/>
              </a:xfrm>
              <a:custGeom>
                <a:rect b="b" l="l" r="r" t="t"/>
                <a:pathLst>
                  <a:path extrusionOk="0" h="1854" w="1870">
                    <a:moveTo>
                      <a:pt x="935" y="0"/>
                    </a:moveTo>
                    <a:cubicBezTo>
                      <a:pt x="428" y="0"/>
                      <a:pt x="1" y="412"/>
                      <a:pt x="1" y="935"/>
                    </a:cubicBezTo>
                    <a:cubicBezTo>
                      <a:pt x="1" y="1442"/>
                      <a:pt x="428" y="1854"/>
                      <a:pt x="935" y="1854"/>
                    </a:cubicBezTo>
                    <a:cubicBezTo>
                      <a:pt x="1458" y="1854"/>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0"/>
              <p:cNvSpPr/>
              <p:nvPr/>
            </p:nvSpPr>
            <p:spPr>
              <a:xfrm>
                <a:off x="2748525" y="633375"/>
                <a:ext cx="46775" cy="46375"/>
              </a:xfrm>
              <a:custGeom>
                <a:rect b="b" l="l" r="r" t="t"/>
                <a:pathLst>
                  <a:path extrusionOk="0" h="1855" w="1871">
                    <a:moveTo>
                      <a:pt x="936" y="1"/>
                    </a:moveTo>
                    <a:cubicBezTo>
                      <a:pt x="413" y="1"/>
                      <a:pt x="1" y="413"/>
                      <a:pt x="1" y="920"/>
                    </a:cubicBezTo>
                    <a:cubicBezTo>
                      <a:pt x="1" y="1443"/>
                      <a:pt x="413" y="1854"/>
                      <a:pt x="936" y="1854"/>
                    </a:cubicBezTo>
                    <a:cubicBezTo>
                      <a:pt x="1443" y="1854"/>
                      <a:pt x="1870" y="1443"/>
                      <a:pt x="1870" y="920"/>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0"/>
              <p:cNvSpPr/>
              <p:nvPr/>
            </p:nvSpPr>
            <p:spPr>
              <a:xfrm>
                <a:off x="2842800" y="682900"/>
                <a:ext cx="46375" cy="46350"/>
              </a:xfrm>
              <a:custGeom>
                <a:rect b="b" l="l" r="r" t="t"/>
                <a:pathLst>
                  <a:path extrusionOk="0" h="1854" w="1855">
                    <a:moveTo>
                      <a:pt x="919" y="0"/>
                    </a:moveTo>
                    <a:cubicBezTo>
                      <a:pt x="412" y="0"/>
                      <a:pt x="0" y="412"/>
                      <a:pt x="0" y="919"/>
                    </a:cubicBezTo>
                    <a:cubicBezTo>
                      <a:pt x="0" y="1442"/>
                      <a:pt x="412" y="1854"/>
                      <a:pt x="919" y="1854"/>
                    </a:cubicBezTo>
                    <a:cubicBezTo>
                      <a:pt x="1442" y="1854"/>
                      <a:pt x="1854" y="1442"/>
                      <a:pt x="1854" y="919"/>
                    </a:cubicBezTo>
                    <a:cubicBezTo>
                      <a:pt x="1854" y="412"/>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0"/>
              <p:cNvSpPr/>
              <p:nvPr/>
            </p:nvSpPr>
            <p:spPr>
              <a:xfrm>
                <a:off x="2530700" y="1148275"/>
                <a:ext cx="46375" cy="46350"/>
              </a:xfrm>
              <a:custGeom>
                <a:rect b="b" l="l" r="r" t="t"/>
                <a:pathLst>
                  <a:path extrusionOk="0" h="1854" w="1855">
                    <a:moveTo>
                      <a:pt x="935" y="0"/>
                    </a:moveTo>
                    <a:cubicBezTo>
                      <a:pt x="412" y="0"/>
                      <a:pt x="1" y="412"/>
                      <a:pt x="1" y="919"/>
                    </a:cubicBezTo>
                    <a:cubicBezTo>
                      <a:pt x="1"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10"/>
              <p:cNvSpPr/>
              <p:nvPr/>
            </p:nvSpPr>
            <p:spPr>
              <a:xfrm>
                <a:off x="2916875" y="1286900"/>
                <a:ext cx="46750" cy="46350"/>
              </a:xfrm>
              <a:custGeom>
                <a:rect b="b" l="l" r="r" t="t"/>
                <a:pathLst>
                  <a:path extrusionOk="0" h="1854" w="1870">
                    <a:moveTo>
                      <a:pt x="935" y="0"/>
                    </a:moveTo>
                    <a:cubicBezTo>
                      <a:pt x="412" y="0"/>
                      <a:pt x="0" y="412"/>
                      <a:pt x="0" y="919"/>
                    </a:cubicBezTo>
                    <a:cubicBezTo>
                      <a:pt x="0" y="1442"/>
                      <a:pt x="412"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0"/>
              <p:cNvSpPr/>
              <p:nvPr/>
            </p:nvSpPr>
            <p:spPr>
              <a:xfrm>
                <a:off x="2280775" y="1031425"/>
                <a:ext cx="51525" cy="51525"/>
              </a:xfrm>
              <a:custGeom>
                <a:rect b="b" l="l" r="r" t="t"/>
                <a:pathLst>
                  <a:path extrusionOk="0" h="2061" w="2061">
                    <a:moveTo>
                      <a:pt x="1031" y="207"/>
                    </a:moveTo>
                    <a:cubicBezTo>
                      <a:pt x="1490" y="207"/>
                      <a:pt x="1854" y="587"/>
                      <a:pt x="1854" y="1046"/>
                    </a:cubicBezTo>
                    <a:cubicBezTo>
                      <a:pt x="1854" y="1506"/>
                      <a:pt x="1490" y="1870"/>
                      <a:pt x="1031" y="1870"/>
                    </a:cubicBezTo>
                    <a:cubicBezTo>
                      <a:pt x="571" y="1870"/>
                      <a:pt x="191" y="1506"/>
                      <a:pt x="191" y="1046"/>
                    </a:cubicBezTo>
                    <a:cubicBezTo>
                      <a:pt x="191" y="587"/>
                      <a:pt x="571" y="207"/>
                      <a:pt x="1031" y="207"/>
                    </a:cubicBezTo>
                    <a:close/>
                    <a:moveTo>
                      <a:pt x="1031" y="1"/>
                    </a:moveTo>
                    <a:cubicBezTo>
                      <a:pt x="460" y="1"/>
                      <a:pt x="1" y="476"/>
                      <a:pt x="1" y="1030"/>
                    </a:cubicBezTo>
                    <a:cubicBezTo>
                      <a:pt x="1" y="1601"/>
                      <a:pt x="476" y="2060"/>
                      <a:pt x="1031" y="2060"/>
                    </a:cubicBezTo>
                    <a:cubicBezTo>
                      <a:pt x="1601" y="2060"/>
                      <a:pt x="2060" y="1601"/>
                      <a:pt x="2060" y="1030"/>
                    </a:cubicBezTo>
                    <a:cubicBezTo>
                      <a:pt x="2060" y="444"/>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10"/>
              <p:cNvSpPr/>
              <p:nvPr/>
            </p:nvSpPr>
            <p:spPr>
              <a:xfrm>
                <a:off x="2364750" y="842900"/>
                <a:ext cx="51525" cy="51925"/>
              </a:xfrm>
              <a:custGeom>
                <a:rect b="b" l="l" r="r" t="t"/>
                <a:pathLst>
                  <a:path extrusionOk="0" h="2077" w="2061">
                    <a:moveTo>
                      <a:pt x="1030" y="222"/>
                    </a:moveTo>
                    <a:cubicBezTo>
                      <a:pt x="1490" y="222"/>
                      <a:pt x="1870" y="603"/>
                      <a:pt x="1870" y="1062"/>
                    </a:cubicBezTo>
                    <a:cubicBezTo>
                      <a:pt x="1870" y="1506"/>
                      <a:pt x="1490" y="1886"/>
                      <a:pt x="1030" y="1886"/>
                    </a:cubicBezTo>
                    <a:cubicBezTo>
                      <a:pt x="587" y="1886"/>
                      <a:pt x="206" y="1522"/>
                      <a:pt x="206" y="1062"/>
                    </a:cubicBezTo>
                    <a:cubicBezTo>
                      <a:pt x="206" y="603"/>
                      <a:pt x="587" y="222"/>
                      <a:pt x="1030" y="222"/>
                    </a:cubicBezTo>
                    <a:close/>
                    <a:moveTo>
                      <a:pt x="1030" y="1"/>
                    </a:moveTo>
                    <a:cubicBezTo>
                      <a:pt x="460" y="1"/>
                      <a:pt x="1" y="492"/>
                      <a:pt x="1" y="1046"/>
                    </a:cubicBezTo>
                    <a:cubicBezTo>
                      <a:pt x="1" y="1617"/>
                      <a:pt x="476" y="2076"/>
                      <a:pt x="1030" y="2076"/>
                    </a:cubicBezTo>
                    <a:cubicBezTo>
                      <a:pt x="1616" y="2076"/>
                      <a:pt x="2060" y="1617"/>
                      <a:pt x="2060" y="1046"/>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0"/>
              <p:cNvSpPr/>
              <p:nvPr/>
            </p:nvSpPr>
            <p:spPr>
              <a:xfrm>
                <a:off x="2468925" y="9027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0" y="1870"/>
                      <a:pt x="190" y="1506"/>
                      <a:pt x="190" y="1046"/>
                    </a:cubicBezTo>
                    <a:cubicBezTo>
                      <a:pt x="190" y="587"/>
                      <a:pt x="570"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10"/>
              <p:cNvSpPr/>
              <p:nvPr/>
            </p:nvSpPr>
            <p:spPr>
              <a:xfrm>
                <a:off x="2637250" y="8928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1" y="1870"/>
                      <a:pt x="190" y="1506"/>
                      <a:pt x="190" y="1046"/>
                    </a:cubicBezTo>
                    <a:cubicBezTo>
                      <a:pt x="190" y="587"/>
                      <a:pt x="571"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0"/>
              <p:cNvSpPr/>
              <p:nvPr/>
            </p:nvSpPr>
            <p:spPr>
              <a:xfrm>
                <a:off x="2394450" y="952225"/>
                <a:ext cx="51525" cy="51500"/>
              </a:xfrm>
              <a:custGeom>
                <a:rect b="b" l="l" r="r" t="t"/>
                <a:pathLst>
                  <a:path extrusionOk="0" h="2060" w="2061">
                    <a:moveTo>
                      <a:pt x="1030" y="206"/>
                    </a:moveTo>
                    <a:cubicBezTo>
                      <a:pt x="1490" y="206"/>
                      <a:pt x="1870" y="586"/>
                      <a:pt x="1870" y="1046"/>
                    </a:cubicBezTo>
                    <a:cubicBezTo>
                      <a:pt x="1870" y="1489"/>
                      <a:pt x="1490" y="1870"/>
                      <a:pt x="1030" y="1870"/>
                    </a:cubicBezTo>
                    <a:cubicBezTo>
                      <a:pt x="587" y="1870"/>
                      <a:pt x="207" y="1505"/>
                      <a:pt x="207" y="1046"/>
                    </a:cubicBezTo>
                    <a:cubicBezTo>
                      <a:pt x="207" y="586"/>
                      <a:pt x="587" y="206"/>
                      <a:pt x="1030" y="206"/>
                    </a:cubicBezTo>
                    <a:close/>
                    <a:moveTo>
                      <a:pt x="1030" y="0"/>
                    </a:moveTo>
                    <a:cubicBezTo>
                      <a:pt x="460" y="0"/>
                      <a:pt x="1" y="475"/>
                      <a:pt x="1" y="1030"/>
                    </a:cubicBezTo>
                    <a:cubicBezTo>
                      <a:pt x="1" y="1600"/>
                      <a:pt x="476" y="2060"/>
                      <a:pt x="1030" y="2060"/>
                    </a:cubicBezTo>
                    <a:cubicBezTo>
                      <a:pt x="1617"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0"/>
              <p:cNvSpPr/>
              <p:nvPr/>
            </p:nvSpPr>
            <p:spPr>
              <a:xfrm>
                <a:off x="2498625" y="991825"/>
                <a:ext cx="51500" cy="51500"/>
              </a:xfrm>
              <a:custGeom>
                <a:rect b="b" l="l" r="r" t="t"/>
                <a:pathLst>
                  <a:path extrusionOk="0" h="2060" w="2060">
                    <a:moveTo>
                      <a:pt x="1030" y="206"/>
                    </a:moveTo>
                    <a:cubicBezTo>
                      <a:pt x="1489" y="206"/>
                      <a:pt x="1854" y="587"/>
                      <a:pt x="1854" y="1046"/>
                    </a:cubicBezTo>
                    <a:cubicBezTo>
                      <a:pt x="1854" y="1490"/>
                      <a:pt x="1489" y="1870"/>
                      <a:pt x="1030" y="1870"/>
                    </a:cubicBezTo>
                    <a:cubicBezTo>
                      <a:pt x="571" y="1870"/>
                      <a:pt x="190" y="1506"/>
                      <a:pt x="190" y="1046"/>
                    </a:cubicBezTo>
                    <a:cubicBezTo>
                      <a:pt x="190" y="587"/>
                      <a:pt x="571" y="206"/>
                      <a:pt x="1030" y="206"/>
                    </a:cubicBezTo>
                    <a:close/>
                    <a:moveTo>
                      <a:pt x="1030" y="0"/>
                    </a:moveTo>
                    <a:cubicBezTo>
                      <a:pt x="444" y="0"/>
                      <a:pt x="0" y="476"/>
                      <a:pt x="0" y="1030"/>
                    </a:cubicBezTo>
                    <a:cubicBezTo>
                      <a:pt x="0" y="1601"/>
                      <a:pt x="476" y="2060"/>
                      <a:pt x="1030" y="2060"/>
                    </a:cubicBezTo>
                    <a:cubicBezTo>
                      <a:pt x="1600" y="2060"/>
                      <a:pt x="2060" y="1601"/>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0"/>
              <p:cNvSpPr/>
              <p:nvPr/>
            </p:nvSpPr>
            <p:spPr>
              <a:xfrm>
                <a:off x="2840025" y="749025"/>
                <a:ext cx="51525" cy="51525"/>
              </a:xfrm>
              <a:custGeom>
                <a:rect b="b" l="l" r="r" t="t"/>
                <a:pathLst>
                  <a:path extrusionOk="0" h="2061" w="2061">
                    <a:moveTo>
                      <a:pt x="1030" y="223"/>
                    </a:moveTo>
                    <a:cubicBezTo>
                      <a:pt x="1490" y="223"/>
                      <a:pt x="1870" y="603"/>
                      <a:pt x="1870" y="1047"/>
                    </a:cubicBezTo>
                    <a:cubicBezTo>
                      <a:pt x="1870" y="1506"/>
                      <a:pt x="1490" y="1886"/>
                      <a:pt x="1030" y="1886"/>
                    </a:cubicBezTo>
                    <a:cubicBezTo>
                      <a:pt x="587" y="1886"/>
                      <a:pt x="207" y="1506"/>
                      <a:pt x="207" y="1047"/>
                    </a:cubicBezTo>
                    <a:cubicBezTo>
                      <a:pt x="207" y="603"/>
                      <a:pt x="587" y="223"/>
                      <a:pt x="1030" y="223"/>
                    </a:cubicBezTo>
                    <a:close/>
                    <a:moveTo>
                      <a:pt x="1030" y="1"/>
                    </a:moveTo>
                    <a:cubicBezTo>
                      <a:pt x="460" y="1"/>
                      <a:pt x="1" y="476"/>
                      <a:pt x="1" y="1031"/>
                    </a:cubicBezTo>
                    <a:cubicBezTo>
                      <a:pt x="1" y="1601"/>
                      <a:pt x="476" y="2060"/>
                      <a:pt x="1030" y="2060"/>
                    </a:cubicBezTo>
                    <a:cubicBezTo>
                      <a:pt x="1617" y="2060"/>
                      <a:pt x="2060" y="1601"/>
                      <a:pt x="2060" y="1031"/>
                    </a:cubicBezTo>
                    <a:cubicBezTo>
                      <a:pt x="2060" y="460"/>
                      <a:pt x="1601"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0"/>
              <p:cNvSpPr/>
              <p:nvPr/>
            </p:nvSpPr>
            <p:spPr>
              <a:xfrm>
                <a:off x="2518425" y="570800"/>
                <a:ext cx="51500" cy="51525"/>
              </a:xfrm>
              <a:custGeom>
                <a:rect b="b" l="l" r="r" t="t"/>
                <a:pathLst>
                  <a:path extrusionOk="0" h="2061" w="2060">
                    <a:moveTo>
                      <a:pt x="1030" y="223"/>
                    </a:moveTo>
                    <a:cubicBezTo>
                      <a:pt x="1490" y="223"/>
                      <a:pt x="1854" y="603"/>
                      <a:pt x="1854" y="1046"/>
                    </a:cubicBezTo>
                    <a:cubicBezTo>
                      <a:pt x="1854" y="1506"/>
                      <a:pt x="1490" y="1886"/>
                      <a:pt x="1030" y="1886"/>
                    </a:cubicBezTo>
                    <a:cubicBezTo>
                      <a:pt x="571" y="1886"/>
                      <a:pt x="191" y="1506"/>
                      <a:pt x="191" y="1046"/>
                    </a:cubicBezTo>
                    <a:cubicBezTo>
                      <a:pt x="191" y="603"/>
                      <a:pt x="571" y="223"/>
                      <a:pt x="1030" y="223"/>
                    </a:cubicBezTo>
                    <a:close/>
                    <a:moveTo>
                      <a:pt x="1030" y="1"/>
                    </a:moveTo>
                    <a:cubicBezTo>
                      <a:pt x="444" y="1"/>
                      <a:pt x="0" y="476"/>
                      <a:pt x="0" y="1031"/>
                    </a:cubicBezTo>
                    <a:cubicBezTo>
                      <a:pt x="0" y="1601"/>
                      <a:pt x="476" y="2060"/>
                      <a:pt x="1030" y="2060"/>
                    </a:cubicBezTo>
                    <a:cubicBezTo>
                      <a:pt x="1601" y="2060"/>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66" name="Google Shape;466;p10"/>
            <p:cNvPicPr preferRelativeResize="0"/>
            <p:nvPr/>
          </p:nvPicPr>
          <p:blipFill>
            <a:blip r:embed="rId3">
              <a:alphaModFix amt="40000"/>
            </a:blip>
            <a:stretch>
              <a:fillRect/>
            </a:stretch>
          </p:blipFill>
          <p:spPr>
            <a:xfrm>
              <a:off x="-293125" y="888100"/>
              <a:ext cx="1177350" cy="1177350"/>
            </a:xfrm>
            <a:prstGeom prst="rect">
              <a:avLst/>
            </a:prstGeom>
            <a:noFill/>
            <a:ln>
              <a:noFill/>
            </a:ln>
          </p:spPr>
        </p:pic>
        <p:pic>
          <p:nvPicPr>
            <p:cNvPr id="467" name="Google Shape;467;p10"/>
            <p:cNvPicPr preferRelativeResize="0"/>
            <p:nvPr/>
          </p:nvPicPr>
          <p:blipFill>
            <a:blip r:embed="rId3">
              <a:alphaModFix amt="40000"/>
            </a:blip>
            <a:stretch>
              <a:fillRect/>
            </a:stretch>
          </p:blipFill>
          <p:spPr>
            <a:xfrm>
              <a:off x="720000" y="633650"/>
              <a:ext cx="1177350" cy="1177350"/>
            </a:xfrm>
            <a:prstGeom prst="rect">
              <a:avLst/>
            </a:prstGeom>
            <a:noFill/>
            <a:ln>
              <a:noFill/>
            </a:ln>
          </p:spPr>
        </p:pic>
        <p:pic>
          <p:nvPicPr>
            <p:cNvPr id="468" name="Google Shape;468;p10"/>
            <p:cNvPicPr preferRelativeResize="0"/>
            <p:nvPr/>
          </p:nvPicPr>
          <p:blipFill>
            <a:blip r:embed="rId3">
              <a:alphaModFix amt="40000"/>
            </a:blip>
            <a:stretch>
              <a:fillRect/>
            </a:stretch>
          </p:blipFill>
          <p:spPr>
            <a:xfrm>
              <a:off x="0" y="-243575"/>
              <a:ext cx="1177350" cy="1177350"/>
            </a:xfrm>
            <a:prstGeom prst="rect">
              <a:avLst/>
            </a:prstGeom>
            <a:noFill/>
            <a:ln>
              <a:noFill/>
            </a:ln>
          </p:spPr>
        </p:pic>
      </p:grpSp>
      <p:grpSp>
        <p:nvGrpSpPr>
          <p:cNvPr id="469" name="Google Shape;469;p10"/>
          <p:cNvGrpSpPr/>
          <p:nvPr/>
        </p:nvGrpSpPr>
        <p:grpSpPr>
          <a:xfrm>
            <a:off x="7370500" y="2551650"/>
            <a:ext cx="1600406" cy="3176028"/>
            <a:chOff x="7370500" y="2551650"/>
            <a:chExt cx="1600406" cy="3176028"/>
          </a:xfrm>
        </p:grpSpPr>
        <p:grpSp>
          <p:nvGrpSpPr>
            <p:cNvPr id="470" name="Google Shape;470;p10"/>
            <p:cNvGrpSpPr/>
            <p:nvPr/>
          </p:nvGrpSpPr>
          <p:grpSpPr>
            <a:xfrm flipH="1">
              <a:off x="7929690" y="3156034"/>
              <a:ext cx="1041216" cy="2571644"/>
              <a:chOff x="4709050" y="974800"/>
              <a:chExt cx="684425" cy="1690425"/>
            </a:xfrm>
          </p:grpSpPr>
          <p:sp>
            <p:nvSpPr>
              <p:cNvPr id="471" name="Google Shape;471;p10"/>
              <p:cNvSpPr/>
              <p:nvPr/>
            </p:nvSpPr>
            <p:spPr>
              <a:xfrm>
                <a:off x="4909450" y="1554625"/>
                <a:ext cx="445600" cy="869400"/>
              </a:xfrm>
              <a:custGeom>
                <a:rect b="b" l="l" r="r" t="t"/>
                <a:pathLst>
                  <a:path extrusionOk="0" h="34776" w="17824">
                    <a:moveTo>
                      <a:pt x="16303" y="1"/>
                    </a:moveTo>
                    <a:lnTo>
                      <a:pt x="13832" y="2377"/>
                    </a:lnTo>
                    <a:lnTo>
                      <a:pt x="9887" y="2377"/>
                    </a:lnTo>
                    <a:lnTo>
                      <a:pt x="8524" y="3645"/>
                    </a:lnTo>
                    <a:lnTo>
                      <a:pt x="8524" y="6829"/>
                    </a:lnTo>
                    <a:lnTo>
                      <a:pt x="7336" y="8001"/>
                    </a:lnTo>
                    <a:lnTo>
                      <a:pt x="7336" y="13895"/>
                    </a:lnTo>
                    <a:lnTo>
                      <a:pt x="48" y="21246"/>
                    </a:lnTo>
                    <a:lnTo>
                      <a:pt x="1" y="21262"/>
                    </a:lnTo>
                    <a:lnTo>
                      <a:pt x="1" y="29405"/>
                    </a:lnTo>
                    <a:lnTo>
                      <a:pt x="2583" y="31908"/>
                    </a:lnTo>
                    <a:lnTo>
                      <a:pt x="2583" y="34775"/>
                    </a:lnTo>
                    <a:lnTo>
                      <a:pt x="2773" y="34775"/>
                    </a:lnTo>
                    <a:lnTo>
                      <a:pt x="2773" y="31829"/>
                    </a:lnTo>
                    <a:lnTo>
                      <a:pt x="207" y="29325"/>
                    </a:lnTo>
                    <a:lnTo>
                      <a:pt x="207" y="21341"/>
                    </a:lnTo>
                    <a:lnTo>
                      <a:pt x="7526" y="13974"/>
                    </a:lnTo>
                    <a:lnTo>
                      <a:pt x="7526" y="8081"/>
                    </a:lnTo>
                    <a:lnTo>
                      <a:pt x="8714" y="6908"/>
                    </a:lnTo>
                    <a:lnTo>
                      <a:pt x="8714" y="3740"/>
                    </a:lnTo>
                    <a:lnTo>
                      <a:pt x="9966" y="2567"/>
                    </a:lnTo>
                    <a:lnTo>
                      <a:pt x="13911" y="2567"/>
                    </a:lnTo>
                    <a:lnTo>
                      <a:pt x="16382" y="191"/>
                    </a:lnTo>
                    <a:lnTo>
                      <a:pt x="17824" y="191"/>
                    </a:lnTo>
                    <a:lnTo>
                      <a:pt x="178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10"/>
              <p:cNvSpPr/>
              <p:nvPr/>
            </p:nvSpPr>
            <p:spPr>
              <a:xfrm>
                <a:off x="5210875" y="1019950"/>
                <a:ext cx="139425" cy="359250"/>
              </a:xfrm>
              <a:custGeom>
                <a:rect b="b" l="l" r="r" t="t"/>
                <a:pathLst>
                  <a:path extrusionOk="0" h="14370" w="5577">
                    <a:moveTo>
                      <a:pt x="2994" y="0"/>
                    </a:moveTo>
                    <a:lnTo>
                      <a:pt x="2994" y="1426"/>
                    </a:lnTo>
                    <a:lnTo>
                      <a:pt x="5371" y="3977"/>
                    </a:lnTo>
                    <a:lnTo>
                      <a:pt x="5371" y="6290"/>
                    </a:lnTo>
                    <a:lnTo>
                      <a:pt x="4579" y="7240"/>
                    </a:lnTo>
                    <a:lnTo>
                      <a:pt x="4579" y="11280"/>
                    </a:lnTo>
                    <a:lnTo>
                      <a:pt x="3153" y="12864"/>
                    </a:lnTo>
                    <a:lnTo>
                      <a:pt x="1378" y="12864"/>
                    </a:lnTo>
                    <a:lnTo>
                      <a:pt x="0" y="14243"/>
                    </a:lnTo>
                    <a:lnTo>
                      <a:pt x="143" y="14370"/>
                    </a:lnTo>
                    <a:lnTo>
                      <a:pt x="1458" y="13070"/>
                    </a:lnTo>
                    <a:lnTo>
                      <a:pt x="3264" y="13070"/>
                    </a:lnTo>
                    <a:lnTo>
                      <a:pt x="4785" y="11359"/>
                    </a:lnTo>
                    <a:lnTo>
                      <a:pt x="4785" y="7320"/>
                    </a:lnTo>
                    <a:lnTo>
                      <a:pt x="5577" y="6369"/>
                    </a:lnTo>
                    <a:lnTo>
                      <a:pt x="5577" y="3898"/>
                    </a:lnTo>
                    <a:lnTo>
                      <a:pt x="3200" y="1363"/>
                    </a:lnTo>
                    <a:lnTo>
                      <a:pt x="320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0"/>
              <p:cNvSpPr/>
              <p:nvPr/>
            </p:nvSpPr>
            <p:spPr>
              <a:xfrm>
                <a:off x="4850050" y="1150250"/>
                <a:ext cx="460650" cy="1218325"/>
              </a:xfrm>
              <a:custGeom>
                <a:rect b="b" l="l" r="r" t="t"/>
                <a:pathLst>
                  <a:path extrusionOk="0" h="48733" w="18426">
                    <a:moveTo>
                      <a:pt x="17031" y="0"/>
                    </a:moveTo>
                    <a:lnTo>
                      <a:pt x="17031" y="919"/>
                    </a:lnTo>
                    <a:lnTo>
                      <a:pt x="18220" y="2187"/>
                    </a:lnTo>
                    <a:lnTo>
                      <a:pt x="18220" y="5593"/>
                    </a:lnTo>
                    <a:lnTo>
                      <a:pt x="17111" y="6860"/>
                    </a:lnTo>
                    <a:lnTo>
                      <a:pt x="15194" y="6860"/>
                    </a:lnTo>
                    <a:lnTo>
                      <a:pt x="12358" y="9633"/>
                    </a:lnTo>
                    <a:lnTo>
                      <a:pt x="10124" y="9633"/>
                    </a:lnTo>
                    <a:lnTo>
                      <a:pt x="6940" y="12754"/>
                    </a:lnTo>
                    <a:lnTo>
                      <a:pt x="6940" y="30941"/>
                    </a:lnTo>
                    <a:lnTo>
                      <a:pt x="1" y="37643"/>
                    </a:lnTo>
                    <a:lnTo>
                      <a:pt x="1" y="45706"/>
                    </a:lnTo>
                    <a:lnTo>
                      <a:pt x="2900" y="48685"/>
                    </a:lnTo>
                    <a:lnTo>
                      <a:pt x="4357" y="48732"/>
                    </a:lnTo>
                    <a:lnTo>
                      <a:pt x="1189" y="45627"/>
                    </a:lnTo>
                    <a:lnTo>
                      <a:pt x="1189" y="37722"/>
                    </a:lnTo>
                    <a:lnTo>
                      <a:pt x="7922" y="31020"/>
                    </a:lnTo>
                    <a:lnTo>
                      <a:pt x="7922" y="13182"/>
                    </a:lnTo>
                    <a:lnTo>
                      <a:pt x="8952" y="12215"/>
                    </a:lnTo>
                    <a:lnTo>
                      <a:pt x="10900" y="12215"/>
                    </a:lnTo>
                    <a:lnTo>
                      <a:pt x="10900" y="12009"/>
                    </a:lnTo>
                    <a:lnTo>
                      <a:pt x="8872" y="12009"/>
                    </a:lnTo>
                    <a:lnTo>
                      <a:pt x="7732" y="13086"/>
                    </a:lnTo>
                    <a:lnTo>
                      <a:pt x="7732" y="30941"/>
                    </a:lnTo>
                    <a:lnTo>
                      <a:pt x="999" y="37643"/>
                    </a:lnTo>
                    <a:lnTo>
                      <a:pt x="999" y="45706"/>
                    </a:lnTo>
                    <a:lnTo>
                      <a:pt x="3866" y="48526"/>
                    </a:lnTo>
                    <a:lnTo>
                      <a:pt x="2995" y="48495"/>
                    </a:lnTo>
                    <a:lnTo>
                      <a:pt x="207" y="45627"/>
                    </a:lnTo>
                    <a:lnTo>
                      <a:pt x="207" y="37722"/>
                    </a:lnTo>
                    <a:lnTo>
                      <a:pt x="7130" y="31020"/>
                    </a:lnTo>
                    <a:lnTo>
                      <a:pt x="7130" y="12833"/>
                    </a:lnTo>
                    <a:lnTo>
                      <a:pt x="10203" y="9839"/>
                    </a:lnTo>
                    <a:lnTo>
                      <a:pt x="12437" y="9839"/>
                    </a:lnTo>
                    <a:lnTo>
                      <a:pt x="15273" y="7066"/>
                    </a:lnTo>
                    <a:lnTo>
                      <a:pt x="17221" y="7066"/>
                    </a:lnTo>
                    <a:lnTo>
                      <a:pt x="18425" y="5672"/>
                    </a:lnTo>
                    <a:lnTo>
                      <a:pt x="18425" y="2108"/>
                    </a:lnTo>
                    <a:lnTo>
                      <a:pt x="17237" y="840"/>
                    </a:lnTo>
                    <a:lnTo>
                      <a:pt x="1723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10"/>
              <p:cNvSpPr/>
              <p:nvPr/>
            </p:nvSpPr>
            <p:spPr>
              <a:xfrm>
                <a:off x="4830250" y="1265900"/>
                <a:ext cx="383425" cy="1145050"/>
              </a:xfrm>
              <a:custGeom>
                <a:rect b="b" l="l" r="r" t="t"/>
                <a:pathLst>
                  <a:path extrusionOk="0" h="45802" w="15337">
                    <a:moveTo>
                      <a:pt x="15193" y="1"/>
                    </a:moveTo>
                    <a:lnTo>
                      <a:pt x="12041" y="3232"/>
                    </a:lnTo>
                    <a:lnTo>
                      <a:pt x="5529" y="3232"/>
                    </a:lnTo>
                    <a:lnTo>
                      <a:pt x="4563" y="4199"/>
                    </a:lnTo>
                    <a:lnTo>
                      <a:pt x="4563" y="8080"/>
                    </a:lnTo>
                    <a:lnTo>
                      <a:pt x="6939" y="10441"/>
                    </a:lnTo>
                    <a:lnTo>
                      <a:pt x="6939" y="25903"/>
                    </a:lnTo>
                    <a:lnTo>
                      <a:pt x="0" y="32731"/>
                    </a:lnTo>
                    <a:lnTo>
                      <a:pt x="0" y="43980"/>
                    </a:lnTo>
                    <a:lnTo>
                      <a:pt x="1806" y="45801"/>
                    </a:lnTo>
                    <a:lnTo>
                      <a:pt x="1949" y="45675"/>
                    </a:lnTo>
                    <a:lnTo>
                      <a:pt x="206" y="43900"/>
                    </a:lnTo>
                    <a:lnTo>
                      <a:pt x="206" y="32811"/>
                    </a:lnTo>
                    <a:lnTo>
                      <a:pt x="7130" y="25982"/>
                    </a:lnTo>
                    <a:lnTo>
                      <a:pt x="7130" y="10362"/>
                    </a:lnTo>
                    <a:lnTo>
                      <a:pt x="4753" y="8001"/>
                    </a:lnTo>
                    <a:lnTo>
                      <a:pt x="4753" y="4278"/>
                    </a:lnTo>
                    <a:lnTo>
                      <a:pt x="5609" y="3423"/>
                    </a:lnTo>
                    <a:lnTo>
                      <a:pt x="12120" y="3423"/>
                    </a:lnTo>
                    <a:lnTo>
                      <a:pt x="15336" y="143"/>
                    </a:lnTo>
                    <a:lnTo>
                      <a:pt x="1519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10"/>
              <p:cNvSpPr/>
              <p:nvPr/>
            </p:nvSpPr>
            <p:spPr>
              <a:xfrm>
                <a:off x="4810450" y="1204500"/>
                <a:ext cx="386175" cy="1412000"/>
              </a:xfrm>
              <a:custGeom>
                <a:rect b="b" l="l" r="r" t="t"/>
                <a:pathLst>
                  <a:path extrusionOk="0" h="56480" w="15447">
                    <a:moveTo>
                      <a:pt x="15257" y="1"/>
                    </a:moveTo>
                    <a:lnTo>
                      <a:pt x="15257" y="1649"/>
                    </a:lnTo>
                    <a:lnTo>
                      <a:pt x="11993" y="4896"/>
                    </a:lnTo>
                    <a:lnTo>
                      <a:pt x="5498" y="4896"/>
                    </a:lnTo>
                    <a:lnTo>
                      <a:pt x="4357" y="5831"/>
                    </a:lnTo>
                    <a:lnTo>
                      <a:pt x="4357" y="11107"/>
                    </a:lnTo>
                    <a:lnTo>
                      <a:pt x="6733" y="13451"/>
                    </a:lnTo>
                    <a:lnTo>
                      <a:pt x="6733" y="27805"/>
                    </a:lnTo>
                    <a:lnTo>
                      <a:pt x="0" y="34633"/>
                    </a:lnTo>
                    <a:lnTo>
                      <a:pt x="0" y="56480"/>
                    </a:lnTo>
                    <a:lnTo>
                      <a:pt x="206" y="56480"/>
                    </a:lnTo>
                    <a:lnTo>
                      <a:pt x="206" y="34712"/>
                    </a:lnTo>
                    <a:lnTo>
                      <a:pt x="6939" y="27884"/>
                    </a:lnTo>
                    <a:lnTo>
                      <a:pt x="6939" y="13372"/>
                    </a:lnTo>
                    <a:lnTo>
                      <a:pt x="4563" y="11012"/>
                    </a:lnTo>
                    <a:lnTo>
                      <a:pt x="4563" y="5910"/>
                    </a:lnTo>
                    <a:lnTo>
                      <a:pt x="5577" y="5086"/>
                    </a:lnTo>
                    <a:lnTo>
                      <a:pt x="12056" y="5086"/>
                    </a:lnTo>
                    <a:lnTo>
                      <a:pt x="15447" y="1728"/>
                    </a:lnTo>
                    <a:lnTo>
                      <a:pt x="154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0"/>
              <p:cNvSpPr/>
              <p:nvPr/>
            </p:nvSpPr>
            <p:spPr>
              <a:xfrm>
                <a:off x="4746675" y="1534825"/>
                <a:ext cx="192525" cy="533125"/>
              </a:xfrm>
              <a:custGeom>
                <a:rect b="b" l="l" r="r" t="t"/>
                <a:pathLst>
                  <a:path extrusionOk="0" h="21325" w="7701">
                    <a:moveTo>
                      <a:pt x="6322" y="1"/>
                    </a:moveTo>
                    <a:lnTo>
                      <a:pt x="6322" y="5482"/>
                    </a:lnTo>
                    <a:lnTo>
                      <a:pt x="5435" y="6670"/>
                    </a:lnTo>
                    <a:lnTo>
                      <a:pt x="5593" y="6797"/>
                    </a:lnTo>
                    <a:lnTo>
                      <a:pt x="6512" y="5546"/>
                    </a:lnTo>
                    <a:lnTo>
                      <a:pt x="6512" y="460"/>
                    </a:lnTo>
                    <a:lnTo>
                      <a:pt x="7510" y="1363"/>
                    </a:lnTo>
                    <a:lnTo>
                      <a:pt x="7510" y="7637"/>
                    </a:lnTo>
                    <a:lnTo>
                      <a:pt x="5530" y="9665"/>
                    </a:lnTo>
                    <a:lnTo>
                      <a:pt x="5530" y="11090"/>
                    </a:lnTo>
                    <a:lnTo>
                      <a:pt x="6322" y="11978"/>
                    </a:lnTo>
                    <a:lnTo>
                      <a:pt x="6322" y="14592"/>
                    </a:lnTo>
                    <a:lnTo>
                      <a:pt x="1" y="21182"/>
                    </a:lnTo>
                    <a:lnTo>
                      <a:pt x="159" y="21325"/>
                    </a:lnTo>
                    <a:lnTo>
                      <a:pt x="6512" y="14671"/>
                    </a:lnTo>
                    <a:lnTo>
                      <a:pt x="6512" y="11914"/>
                    </a:lnTo>
                    <a:lnTo>
                      <a:pt x="5720" y="11011"/>
                    </a:lnTo>
                    <a:lnTo>
                      <a:pt x="5720" y="9760"/>
                    </a:lnTo>
                    <a:lnTo>
                      <a:pt x="7700" y="7716"/>
                    </a:lnTo>
                    <a:lnTo>
                      <a:pt x="7700" y="1284"/>
                    </a:lnTo>
                    <a:lnTo>
                      <a:pt x="63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0"/>
              <p:cNvSpPr/>
              <p:nvPr/>
            </p:nvSpPr>
            <p:spPr>
              <a:xfrm>
                <a:off x="4780750" y="1797025"/>
                <a:ext cx="168350" cy="692350"/>
              </a:xfrm>
              <a:custGeom>
                <a:rect b="b" l="l" r="r" t="t"/>
                <a:pathLst>
                  <a:path extrusionOk="0" h="27694" w="6734">
                    <a:moveTo>
                      <a:pt x="6543" y="0"/>
                    </a:moveTo>
                    <a:lnTo>
                      <a:pt x="6543" y="4040"/>
                    </a:lnTo>
                    <a:lnTo>
                      <a:pt x="0" y="10663"/>
                    </a:lnTo>
                    <a:lnTo>
                      <a:pt x="0" y="27693"/>
                    </a:lnTo>
                    <a:lnTo>
                      <a:pt x="206" y="27693"/>
                    </a:lnTo>
                    <a:lnTo>
                      <a:pt x="206" y="10742"/>
                    </a:lnTo>
                    <a:lnTo>
                      <a:pt x="6733" y="4151"/>
                    </a:lnTo>
                    <a:lnTo>
                      <a:pt x="67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0"/>
              <p:cNvSpPr/>
              <p:nvPr/>
            </p:nvSpPr>
            <p:spPr>
              <a:xfrm>
                <a:off x="5346725" y="1534425"/>
                <a:ext cx="46750" cy="46375"/>
              </a:xfrm>
              <a:custGeom>
                <a:rect b="b" l="l" r="r" t="t"/>
                <a:pathLst>
                  <a:path extrusionOk="0" h="1855" w="1870">
                    <a:moveTo>
                      <a:pt x="935" y="1"/>
                    </a:moveTo>
                    <a:cubicBezTo>
                      <a:pt x="412" y="1"/>
                      <a:pt x="0" y="413"/>
                      <a:pt x="0" y="920"/>
                    </a:cubicBezTo>
                    <a:cubicBezTo>
                      <a:pt x="0" y="1442"/>
                      <a:pt x="412" y="1854"/>
                      <a:pt x="935" y="1854"/>
                    </a:cubicBezTo>
                    <a:cubicBezTo>
                      <a:pt x="1442" y="1854"/>
                      <a:pt x="1870" y="1442"/>
                      <a:pt x="1870" y="920"/>
                    </a:cubicBezTo>
                    <a:cubicBezTo>
                      <a:pt x="1870"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0"/>
              <p:cNvSpPr/>
              <p:nvPr/>
            </p:nvSpPr>
            <p:spPr>
              <a:xfrm>
                <a:off x="5262750" y="974800"/>
                <a:ext cx="46375" cy="46350"/>
              </a:xfrm>
              <a:custGeom>
                <a:rect b="b" l="l" r="r" t="t"/>
                <a:pathLst>
                  <a:path extrusionOk="0" h="1854" w="1855">
                    <a:moveTo>
                      <a:pt x="919" y="0"/>
                    </a:moveTo>
                    <a:cubicBezTo>
                      <a:pt x="412" y="0"/>
                      <a:pt x="1" y="412"/>
                      <a:pt x="1" y="935"/>
                    </a:cubicBezTo>
                    <a:cubicBezTo>
                      <a:pt x="1" y="1442"/>
                      <a:pt x="412" y="1854"/>
                      <a:pt x="919" y="1854"/>
                    </a:cubicBezTo>
                    <a:cubicBezTo>
                      <a:pt x="1442" y="1854"/>
                      <a:pt x="1854" y="1442"/>
                      <a:pt x="1854" y="935"/>
                    </a:cubicBezTo>
                    <a:cubicBezTo>
                      <a:pt x="1854" y="412"/>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0"/>
              <p:cNvSpPr/>
              <p:nvPr/>
            </p:nvSpPr>
            <p:spPr>
              <a:xfrm>
                <a:off x="4861525" y="2390725"/>
                <a:ext cx="46775" cy="46375"/>
              </a:xfrm>
              <a:custGeom>
                <a:rect b="b" l="l" r="r" t="t"/>
                <a:pathLst>
                  <a:path extrusionOk="0" h="1855" w="1871">
                    <a:moveTo>
                      <a:pt x="936" y="1"/>
                    </a:moveTo>
                    <a:cubicBezTo>
                      <a:pt x="413" y="1"/>
                      <a:pt x="1" y="412"/>
                      <a:pt x="1" y="935"/>
                    </a:cubicBezTo>
                    <a:cubicBezTo>
                      <a:pt x="1" y="1442"/>
                      <a:pt x="413" y="1854"/>
                      <a:pt x="936" y="1854"/>
                    </a:cubicBezTo>
                    <a:cubicBezTo>
                      <a:pt x="1443" y="1854"/>
                      <a:pt x="1870" y="1442"/>
                      <a:pt x="1870" y="935"/>
                    </a:cubicBezTo>
                    <a:cubicBezTo>
                      <a:pt x="1870" y="412"/>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10"/>
              <p:cNvSpPr/>
              <p:nvPr/>
            </p:nvSpPr>
            <p:spPr>
              <a:xfrm>
                <a:off x="4920950" y="1772075"/>
                <a:ext cx="46750" cy="46350"/>
              </a:xfrm>
              <a:custGeom>
                <a:rect b="b" l="l" r="r" t="t"/>
                <a:pathLst>
                  <a:path extrusionOk="0" h="1854" w="1870">
                    <a:moveTo>
                      <a:pt x="935" y="0"/>
                    </a:moveTo>
                    <a:cubicBezTo>
                      <a:pt x="412" y="0"/>
                      <a:pt x="0" y="412"/>
                      <a:pt x="0" y="919"/>
                    </a:cubicBezTo>
                    <a:cubicBezTo>
                      <a:pt x="0" y="1442"/>
                      <a:pt x="412" y="1854"/>
                      <a:pt x="935" y="1854"/>
                    </a:cubicBezTo>
                    <a:cubicBezTo>
                      <a:pt x="1442" y="1854"/>
                      <a:pt x="1870" y="1442"/>
                      <a:pt x="1870" y="919"/>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10"/>
              <p:cNvSpPr/>
              <p:nvPr/>
            </p:nvSpPr>
            <p:spPr>
              <a:xfrm>
                <a:off x="4709050" y="2059225"/>
                <a:ext cx="46375" cy="46350"/>
              </a:xfrm>
              <a:custGeom>
                <a:rect b="b" l="l" r="r" t="t"/>
                <a:pathLst>
                  <a:path extrusionOk="0" h="1854" w="1855">
                    <a:moveTo>
                      <a:pt x="935" y="0"/>
                    </a:moveTo>
                    <a:cubicBezTo>
                      <a:pt x="413" y="0"/>
                      <a:pt x="1" y="412"/>
                      <a:pt x="1" y="919"/>
                    </a:cubicBezTo>
                    <a:cubicBezTo>
                      <a:pt x="1" y="1442"/>
                      <a:pt x="413"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10"/>
              <p:cNvSpPr/>
              <p:nvPr/>
            </p:nvSpPr>
            <p:spPr>
              <a:xfrm>
                <a:off x="5109075" y="1435425"/>
                <a:ext cx="46775" cy="46350"/>
              </a:xfrm>
              <a:custGeom>
                <a:rect b="b" l="l" r="r" t="t"/>
                <a:pathLst>
                  <a:path extrusionOk="0" h="1854" w="1871">
                    <a:moveTo>
                      <a:pt x="935" y="0"/>
                    </a:moveTo>
                    <a:cubicBezTo>
                      <a:pt x="413" y="0"/>
                      <a:pt x="1" y="412"/>
                      <a:pt x="1" y="919"/>
                    </a:cubicBezTo>
                    <a:cubicBezTo>
                      <a:pt x="1" y="1442"/>
                      <a:pt x="413" y="1854"/>
                      <a:pt x="935" y="1854"/>
                    </a:cubicBezTo>
                    <a:cubicBezTo>
                      <a:pt x="1442" y="1854"/>
                      <a:pt x="1870" y="1442"/>
                      <a:pt x="1870" y="919"/>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0"/>
              <p:cNvSpPr/>
              <p:nvPr/>
            </p:nvSpPr>
            <p:spPr>
              <a:xfrm>
                <a:off x="5188300" y="1360950"/>
                <a:ext cx="46750" cy="46375"/>
              </a:xfrm>
              <a:custGeom>
                <a:rect b="b" l="l" r="r" t="t"/>
                <a:pathLst>
                  <a:path extrusionOk="0" h="1855" w="1870">
                    <a:moveTo>
                      <a:pt x="935" y="1"/>
                    </a:moveTo>
                    <a:cubicBezTo>
                      <a:pt x="412" y="1"/>
                      <a:pt x="0" y="413"/>
                      <a:pt x="0" y="935"/>
                    </a:cubicBezTo>
                    <a:cubicBezTo>
                      <a:pt x="0" y="1442"/>
                      <a:pt x="412" y="1854"/>
                      <a:pt x="935" y="1854"/>
                    </a:cubicBezTo>
                    <a:cubicBezTo>
                      <a:pt x="1442" y="1854"/>
                      <a:pt x="1870" y="1442"/>
                      <a:pt x="1870" y="935"/>
                    </a:cubicBezTo>
                    <a:cubicBezTo>
                      <a:pt x="1870"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0"/>
              <p:cNvSpPr/>
              <p:nvPr/>
            </p:nvSpPr>
            <p:spPr>
              <a:xfrm>
                <a:off x="5250075" y="1101150"/>
                <a:ext cx="51525" cy="51500"/>
              </a:xfrm>
              <a:custGeom>
                <a:rect b="b" l="l" r="r" t="t"/>
                <a:pathLst>
                  <a:path extrusionOk="0" h="2060" w="2061">
                    <a:moveTo>
                      <a:pt x="1062" y="190"/>
                    </a:moveTo>
                    <a:cubicBezTo>
                      <a:pt x="1506" y="190"/>
                      <a:pt x="1886" y="570"/>
                      <a:pt x="1886" y="1030"/>
                    </a:cubicBezTo>
                    <a:cubicBezTo>
                      <a:pt x="1886" y="1489"/>
                      <a:pt x="1506" y="1854"/>
                      <a:pt x="1062" y="1854"/>
                    </a:cubicBezTo>
                    <a:cubicBezTo>
                      <a:pt x="603" y="1854"/>
                      <a:pt x="222" y="1489"/>
                      <a:pt x="222" y="1030"/>
                    </a:cubicBezTo>
                    <a:cubicBezTo>
                      <a:pt x="222" y="570"/>
                      <a:pt x="587" y="222"/>
                      <a:pt x="1062" y="190"/>
                    </a:cubicBezTo>
                    <a:close/>
                    <a:moveTo>
                      <a:pt x="1030" y="0"/>
                    </a:moveTo>
                    <a:cubicBezTo>
                      <a:pt x="460" y="0"/>
                      <a:pt x="1" y="475"/>
                      <a:pt x="1" y="1030"/>
                    </a:cubicBezTo>
                    <a:cubicBezTo>
                      <a:pt x="1" y="1600"/>
                      <a:pt x="476" y="2060"/>
                      <a:pt x="1030" y="2060"/>
                    </a:cubicBezTo>
                    <a:cubicBezTo>
                      <a:pt x="1616" y="2060"/>
                      <a:pt x="2060" y="1584"/>
                      <a:pt x="2060" y="1030"/>
                    </a:cubicBezTo>
                    <a:cubicBezTo>
                      <a:pt x="2060" y="475"/>
                      <a:pt x="1616" y="16"/>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0"/>
              <p:cNvSpPr/>
              <p:nvPr/>
            </p:nvSpPr>
            <p:spPr>
              <a:xfrm>
                <a:off x="5166100" y="1155400"/>
                <a:ext cx="51525" cy="51500"/>
              </a:xfrm>
              <a:custGeom>
                <a:rect b="b" l="l" r="r" t="t"/>
                <a:pathLst>
                  <a:path extrusionOk="0" h="2060" w="2061">
                    <a:moveTo>
                      <a:pt x="1047" y="206"/>
                    </a:moveTo>
                    <a:cubicBezTo>
                      <a:pt x="1506" y="206"/>
                      <a:pt x="1886" y="587"/>
                      <a:pt x="1886" y="1030"/>
                    </a:cubicBezTo>
                    <a:cubicBezTo>
                      <a:pt x="1886" y="1490"/>
                      <a:pt x="1506" y="1870"/>
                      <a:pt x="1047" y="1870"/>
                    </a:cubicBezTo>
                    <a:cubicBezTo>
                      <a:pt x="587" y="1870"/>
                      <a:pt x="207" y="1490"/>
                      <a:pt x="207" y="1030"/>
                    </a:cubicBezTo>
                    <a:cubicBezTo>
                      <a:pt x="207" y="587"/>
                      <a:pt x="571" y="222"/>
                      <a:pt x="1047" y="206"/>
                    </a:cubicBezTo>
                    <a:close/>
                    <a:moveTo>
                      <a:pt x="1031" y="0"/>
                    </a:moveTo>
                    <a:cubicBezTo>
                      <a:pt x="445" y="0"/>
                      <a:pt x="1" y="476"/>
                      <a:pt x="1" y="1030"/>
                    </a:cubicBezTo>
                    <a:cubicBezTo>
                      <a:pt x="1" y="1601"/>
                      <a:pt x="476" y="2060"/>
                      <a:pt x="1031" y="2060"/>
                    </a:cubicBezTo>
                    <a:cubicBezTo>
                      <a:pt x="1601" y="2060"/>
                      <a:pt x="2060" y="1585"/>
                      <a:pt x="2060" y="1030"/>
                    </a:cubicBezTo>
                    <a:cubicBezTo>
                      <a:pt x="2060" y="476"/>
                      <a:pt x="1601" y="32"/>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0"/>
              <p:cNvSpPr/>
              <p:nvPr/>
            </p:nvSpPr>
            <p:spPr>
              <a:xfrm>
                <a:off x="5205725" y="1229850"/>
                <a:ext cx="51500" cy="51525"/>
              </a:xfrm>
              <a:custGeom>
                <a:rect b="b" l="l" r="r" t="t"/>
                <a:pathLst>
                  <a:path extrusionOk="0" h="2061" w="2060">
                    <a:moveTo>
                      <a:pt x="1046" y="191"/>
                    </a:moveTo>
                    <a:cubicBezTo>
                      <a:pt x="1505" y="191"/>
                      <a:pt x="1885" y="571"/>
                      <a:pt x="1885" y="1031"/>
                    </a:cubicBezTo>
                    <a:cubicBezTo>
                      <a:pt x="1885" y="1490"/>
                      <a:pt x="1505" y="1854"/>
                      <a:pt x="1046" y="1854"/>
                    </a:cubicBezTo>
                    <a:cubicBezTo>
                      <a:pt x="586" y="1854"/>
                      <a:pt x="206" y="1490"/>
                      <a:pt x="206" y="1031"/>
                    </a:cubicBezTo>
                    <a:cubicBezTo>
                      <a:pt x="206" y="571"/>
                      <a:pt x="571" y="223"/>
                      <a:pt x="1046" y="191"/>
                    </a:cubicBezTo>
                    <a:close/>
                    <a:moveTo>
                      <a:pt x="1030" y="1"/>
                    </a:moveTo>
                    <a:cubicBezTo>
                      <a:pt x="444" y="1"/>
                      <a:pt x="0" y="476"/>
                      <a:pt x="0" y="1031"/>
                    </a:cubicBezTo>
                    <a:cubicBezTo>
                      <a:pt x="0" y="1601"/>
                      <a:pt x="475" y="2060"/>
                      <a:pt x="1030" y="2060"/>
                    </a:cubicBezTo>
                    <a:cubicBezTo>
                      <a:pt x="1600" y="2060"/>
                      <a:pt x="2060" y="1585"/>
                      <a:pt x="2060" y="1031"/>
                    </a:cubicBezTo>
                    <a:cubicBezTo>
                      <a:pt x="2060" y="476"/>
                      <a:pt x="1600" y="17"/>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0"/>
              <p:cNvSpPr/>
              <p:nvPr/>
            </p:nvSpPr>
            <p:spPr>
              <a:xfrm>
                <a:off x="4844100" y="1695225"/>
                <a:ext cx="51525" cy="51525"/>
              </a:xfrm>
              <a:custGeom>
                <a:rect b="b" l="l" r="r" t="t"/>
                <a:pathLst>
                  <a:path extrusionOk="0" h="2061" w="2061">
                    <a:moveTo>
                      <a:pt x="1062" y="191"/>
                    </a:moveTo>
                    <a:cubicBezTo>
                      <a:pt x="1506" y="191"/>
                      <a:pt x="1886" y="571"/>
                      <a:pt x="1886" y="1031"/>
                    </a:cubicBezTo>
                    <a:cubicBezTo>
                      <a:pt x="1886" y="1490"/>
                      <a:pt x="1506" y="1854"/>
                      <a:pt x="1062" y="1854"/>
                    </a:cubicBezTo>
                    <a:cubicBezTo>
                      <a:pt x="603" y="1854"/>
                      <a:pt x="223" y="1490"/>
                      <a:pt x="223" y="1031"/>
                    </a:cubicBezTo>
                    <a:cubicBezTo>
                      <a:pt x="223" y="571"/>
                      <a:pt x="587" y="207"/>
                      <a:pt x="1062" y="191"/>
                    </a:cubicBezTo>
                    <a:close/>
                    <a:moveTo>
                      <a:pt x="1031" y="1"/>
                    </a:moveTo>
                    <a:cubicBezTo>
                      <a:pt x="460" y="1"/>
                      <a:pt x="1" y="476"/>
                      <a:pt x="1" y="1031"/>
                    </a:cubicBezTo>
                    <a:cubicBezTo>
                      <a:pt x="1" y="1601"/>
                      <a:pt x="476" y="2060"/>
                      <a:pt x="1031" y="2060"/>
                    </a:cubicBezTo>
                    <a:cubicBezTo>
                      <a:pt x="1617" y="2060"/>
                      <a:pt x="2060" y="1585"/>
                      <a:pt x="2060" y="1031"/>
                    </a:cubicBezTo>
                    <a:cubicBezTo>
                      <a:pt x="2060" y="476"/>
                      <a:pt x="1601" y="17"/>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10"/>
              <p:cNvSpPr/>
              <p:nvPr/>
            </p:nvSpPr>
            <p:spPr>
              <a:xfrm>
                <a:off x="4787075" y="2613700"/>
                <a:ext cx="51900" cy="51525"/>
              </a:xfrm>
              <a:custGeom>
                <a:rect b="b" l="l" r="r" t="t"/>
                <a:pathLst>
                  <a:path extrusionOk="0" h="2061" w="2076">
                    <a:moveTo>
                      <a:pt x="1062" y="191"/>
                    </a:moveTo>
                    <a:cubicBezTo>
                      <a:pt x="1521" y="191"/>
                      <a:pt x="1886" y="571"/>
                      <a:pt x="1886" y="1031"/>
                    </a:cubicBezTo>
                    <a:cubicBezTo>
                      <a:pt x="1886" y="1474"/>
                      <a:pt x="1506" y="1854"/>
                      <a:pt x="1062" y="1854"/>
                    </a:cubicBezTo>
                    <a:cubicBezTo>
                      <a:pt x="603" y="1854"/>
                      <a:pt x="222" y="1474"/>
                      <a:pt x="222" y="1031"/>
                    </a:cubicBezTo>
                    <a:cubicBezTo>
                      <a:pt x="222" y="587"/>
                      <a:pt x="587" y="207"/>
                      <a:pt x="1062" y="191"/>
                    </a:cubicBezTo>
                    <a:close/>
                    <a:moveTo>
                      <a:pt x="1046" y="1"/>
                    </a:moveTo>
                    <a:cubicBezTo>
                      <a:pt x="460" y="1"/>
                      <a:pt x="1" y="476"/>
                      <a:pt x="1" y="1031"/>
                    </a:cubicBezTo>
                    <a:cubicBezTo>
                      <a:pt x="1" y="1601"/>
                      <a:pt x="492" y="2060"/>
                      <a:pt x="1046" y="2060"/>
                    </a:cubicBezTo>
                    <a:cubicBezTo>
                      <a:pt x="1617" y="2060"/>
                      <a:pt x="2076" y="1585"/>
                      <a:pt x="2076" y="1031"/>
                    </a:cubicBezTo>
                    <a:cubicBezTo>
                      <a:pt x="2076" y="476"/>
                      <a:pt x="1617" y="17"/>
                      <a:pt x="104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10"/>
              <p:cNvSpPr/>
              <p:nvPr/>
            </p:nvSpPr>
            <p:spPr>
              <a:xfrm>
                <a:off x="4752625" y="2486975"/>
                <a:ext cx="51500" cy="51500"/>
              </a:xfrm>
              <a:custGeom>
                <a:rect b="b" l="l" r="r" t="t"/>
                <a:pathLst>
                  <a:path extrusionOk="0" h="2060" w="2060">
                    <a:moveTo>
                      <a:pt x="1046" y="190"/>
                    </a:moveTo>
                    <a:cubicBezTo>
                      <a:pt x="1505" y="190"/>
                      <a:pt x="1886" y="571"/>
                      <a:pt x="1886" y="1030"/>
                    </a:cubicBezTo>
                    <a:cubicBezTo>
                      <a:pt x="1886" y="1474"/>
                      <a:pt x="1505" y="1854"/>
                      <a:pt x="1046" y="1854"/>
                    </a:cubicBezTo>
                    <a:cubicBezTo>
                      <a:pt x="586" y="1854"/>
                      <a:pt x="222" y="1474"/>
                      <a:pt x="222" y="1030"/>
                    </a:cubicBezTo>
                    <a:cubicBezTo>
                      <a:pt x="222" y="571"/>
                      <a:pt x="602" y="190"/>
                      <a:pt x="1046" y="190"/>
                    </a:cubicBezTo>
                    <a:close/>
                    <a:moveTo>
                      <a:pt x="1030" y="0"/>
                    </a:moveTo>
                    <a:cubicBezTo>
                      <a:pt x="460" y="0"/>
                      <a:pt x="0" y="476"/>
                      <a:pt x="0" y="1030"/>
                    </a:cubicBezTo>
                    <a:cubicBezTo>
                      <a:pt x="0" y="1600"/>
                      <a:pt x="476" y="2060"/>
                      <a:pt x="1030" y="2060"/>
                    </a:cubicBezTo>
                    <a:cubicBezTo>
                      <a:pt x="1600" y="2060"/>
                      <a:pt x="2060" y="1585"/>
                      <a:pt x="2060" y="1030"/>
                    </a:cubicBezTo>
                    <a:cubicBezTo>
                      <a:pt x="2060" y="476"/>
                      <a:pt x="1600"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0"/>
              <p:cNvSpPr/>
              <p:nvPr/>
            </p:nvSpPr>
            <p:spPr>
              <a:xfrm>
                <a:off x="4950250" y="2421625"/>
                <a:ext cx="51525" cy="51500"/>
              </a:xfrm>
              <a:custGeom>
                <a:rect b="b" l="l" r="r" t="t"/>
                <a:pathLst>
                  <a:path extrusionOk="0" h="2060" w="2061">
                    <a:moveTo>
                      <a:pt x="1046" y="190"/>
                    </a:moveTo>
                    <a:cubicBezTo>
                      <a:pt x="1506" y="190"/>
                      <a:pt x="1886" y="571"/>
                      <a:pt x="1886" y="1030"/>
                    </a:cubicBezTo>
                    <a:cubicBezTo>
                      <a:pt x="1886" y="1474"/>
                      <a:pt x="1506" y="1854"/>
                      <a:pt x="1046" y="1854"/>
                    </a:cubicBezTo>
                    <a:cubicBezTo>
                      <a:pt x="587" y="1854"/>
                      <a:pt x="223" y="1474"/>
                      <a:pt x="223" y="1030"/>
                    </a:cubicBezTo>
                    <a:cubicBezTo>
                      <a:pt x="223" y="571"/>
                      <a:pt x="587" y="190"/>
                      <a:pt x="1046" y="190"/>
                    </a:cubicBezTo>
                    <a:close/>
                    <a:moveTo>
                      <a:pt x="1030" y="0"/>
                    </a:moveTo>
                    <a:cubicBezTo>
                      <a:pt x="444" y="0"/>
                      <a:pt x="1" y="476"/>
                      <a:pt x="1" y="1030"/>
                    </a:cubicBezTo>
                    <a:cubicBezTo>
                      <a:pt x="1" y="1600"/>
                      <a:pt x="476" y="2060"/>
                      <a:pt x="1030" y="2060"/>
                    </a:cubicBezTo>
                    <a:cubicBezTo>
                      <a:pt x="1601" y="2060"/>
                      <a:pt x="2060" y="1584"/>
                      <a:pt x="2060" y="1030"/>
                    </a:cubicBezTo>
                    <a:cubicBezTo>
                      <a:pt x="2060" y="476"/>
                      <a:pt x="1601"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92" name="Google Shape;492;p10"/>
            <p:cNvPicPr preferRelativeResize="0"/>
            <p:nvPr/>
          </p:nvPicPr>
          <p:blipFill>
            <a:blip r:embed="rId3">
              <a:alphaModFix amt="40000"/>
            </a:blip>
            <a:stretch>
              <a:fillRect/>
            </a:stretch>
          </p:blipFill>
          <p:spPr>
            <a:xfrm>
              <a:off x="7508525" y="2551650"/>
              <a:ext cx="1177350" cy="1177350"/>
            </a:xfrm>
            <a:prstGeom prst="rect">
              <a:avLst/>
            </a:prstGeom>
            <a:noFill/>
            <a:ln>
              <a:noFill/>
            </a:ln>
          </p:spPr>
        </p:pic>
        <p:pic>
          <p:nvPicPr>
            <p:cNvPr id="493" name="Google Shape;493;p10"/>
            <p:cNvPicPr preferRelativeResize="0"/>
            <p:nvPr/>
          </p:nvPicPr>
          <p:blipFill>
            <a:blip r:embed="rId3">
              <a:alphaModFix amt="40000"/>
            </a:blip>
            <a:stretch>
              <a:fillRect/>
            </a:stretch>
          </p:blipFill>
          <p:spPr>
            <a:xfrm>
              <a:off x="7370500" y="3503225"/>
              <a:ext cx="1177350" cy="1177350"/>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5"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Clr>
                <a:schemeClr val="dk1"/>
              </a:buClr>
              <a:buSzPts val="3500"/>
              <a:buFont typeface="Aldrich"/>
              <a:buNone/>
              <a:defRPr sz="3500">
                <a:solidFill>
                  <a:schemeClr val="dk1"/>
                </a:solidFill>
                <a:latin typeface="Aldrich"/>
                <a:ea typeface="Aldrich"/>
                <a:cs typeface="Aldrich"/>
                <a:sym typeface="Aldrich"/>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04800" lvl="0" marL="457200" rtl="0">
              <a:lnSpc>
                <a:spcPct val="100000"/>
              </a:lnSpc>
              <a:spcBef>
                <a:spcPts val="0"/>
              </a:spcBef>
              <a:spcAft>
                <a:spcPts val="0"/>
              </a:spcAft>
              <a:buClr>
                <a:schemeClr val="dk1"/>
              </a:buClr>
              <a:buSzPts val="1200"/>
              <a:buFont typeface="Saira"/>
              <a:buChar char="●"/>
              <a:defRPr sz="1200">
                <a:solidFill>
                  <a:schemeClr val="dk1"/>
                </a:solidFill>
                <a:latin typeface="Saira"/>
                <a:ea typeface="Saira"/>
                <a:cs typeface="Saira"/>
                <a:sym typeface="Saira"/>
              </a:defRPr>
            </a:lvl1pPr>
            <a:lvl2pPr indent="-304800" lvl="1" marL="914400" rtl="0">
              <a:lnSpc>
                <a:spcPct val="100000"/>
              </a:lnSpc>
              <a:spcBef>
                <a:spcPts val="1600"/>
              </a:spcBef>
              <a:spcAft>
                <a:spcPts val="0"/>
              </a:spcAft>
              <a:buClr>
                <a:schemeClr val="dk1"/>
              </a:buClr>
              <a:buSzPts val="1200"/>
              <a:buFont typeface="Saira"/>
              <a:buChar char="○"/>
              <a:defRPr sz="1200">
                <a:solidFill>
                  <a:schemeClr val="dk1"/>
                </a:solidFill>
                <a:latin typeface="Saira"/>
                <a:ea typeface="Saira"/>
                <a:cs typeface="Saira"/>
                <a:sym typeface="Saira"/>
              </a:defRPr>
            </a:lvl2pPr>
            <a:lvl3pPr indent="-304800" lvl="2" marL="1371600" rtl="0">
              <a:lnSpc>
                <a:spcPct val="100000"/>
              </a:lnSpc>
              <a:spcBef>
                <a:spcPts val="1600"/>
              </a:spcBef>
              <a:spcAft>
                <a:spcPts val="0"/>
              </a:spcAft>
              <a:buClr>
                <a:schemeClr val="dk1"/>
              </a:buClr>
              <a:buSzPts val="1200"/>
              <a:buFont typeface="Saira"/>
              <a:buChar char="■"/>
              <a:defRPr sz="1200">
                <a:solidFill>
                  <a:schemeClr val="dk1"/>
                </a:solidFill>
                <a:latin typeface="Saira"/>
                <a:ea typeface="Saira"/>
                <a:cs typeface="Saira"/>
                <a:sym typeface="Saira"/>
              </a:defRPr>
            </a:lvl3pPr>
            <a:lvl4pPr indent="-304800" lvl="3" marL="1828800" rtl="0">
              <a:lnSpc>
                <a:spcPct val="100000"/>
              </a:lnSpc>
              <a:spcBef>
                <a:spcPts val="1600"/>
              </a:spcBef>
              <a:spcAft>
                <a:spcPts val="0"/>
              </a:spcAft>
              <a:buClr>
                <a:schemeClr val="dk1"/>
              </a:buClr>
              <a:buSzPts val="1200"/>
              <a:buFont typeface="Saira"/>
              <a:buChar char="●"/>
              <a:defRPr sz="1200">
                <a:solidFill>
                  <a:schemeClr val="dk1"/>
                </a:solidFill>
                <a:latin typeface="Saira"/>
                <a:ea typeface="Saira"/>
                <a:cs typeface="Saira"/>
                <a:sym typeface="Saira"/>
              </a:defRPr>
            </a:lvl4pPr>
            <a:lvl5pPr indent="-304800" lvl="4" marL="2286000" rtl="0">
              <a:lnSpc>
                <a:spcPct val="100000"/>
              </a:lnSpc>
              <a:spcBef>
                <a:spcPts val="1600"/>
              </a:spcBef>
              <a:spcAft>
                <a:spcPts val="0"/>
              </a:spcAft>
              <a:buClr>
                <a:schemeClr val="dk1"/>
              </a:buClr>
              <a:buSzPts val="1200"/>
              <a:buFont typeface="Saira"/>
              <a:buChar char="○"/>
              <a:defRPr sz="1200">
                <a:solidFill>
                  <a:schemeClr val="dk1"/>
                </a:solidFill>
                <a:latin typeface="Saira"/>
                <a:ea typeface="Saira"/>
                <a:cs typeface="Saira"/>
                <a:sym typeface="Saira"/>
              </a:defRPr>
            </a:lvl5pPr>
            <a:lvl6pPr indent="-304800" lvl="5" marL="2743200" rtl="0">
              <a:lnSpc>
                <a:spcPct val="100000"/>
              </a:lnSpc>
              <a:spcBef>
                <a:spcPts val="1600"/>
              </a:spcBef>
              <a:spcAft>
                <a:spcPts val="0"/>
              </a:spcAft>
              <a:buClr>
                <a:schemeClr val="dk1"/>
              </a:buClr>
              <a:buSzPts val="1200"/>
              <a:buFont typeface="Saira"/>
              <a:buChar char="■"/>
              <a:defRPr sz="1200">
                <a:solidFill>
                  <a:schemeClr val="dk1"/>
                </a:solidFill>
                <a:latin typeface="Saira"/>
                <a:ea typeface="Saira"/>
                <a:cs typeface="Saira"/>
                <a:sym typeface="Saira"/>
              </a:defRPr>
            </a:lvl6pPr>
            <a:lvl7pPr indent="-304800" lvl="6" marL="3200400" rtl="0">
              <a:lnSpc>
                <a:spcPct val="100000"/>
              </a:lnSpc>
              <a:spcBef>
                <a:spcPts val="1600"/>
              </a:spcBef>
              <a:spcAft>
                <a:spcPts val="0"/>
              </a:spcAft>
              <a:buClr>
                <a:schemeClr val="dk1"/>
              </a:buClr>
              <a:buSzPts val="1200"/>
              <a:buFont typeface="Saira"/>
              <a:buChar char="●"/>
              <a:defRPr sz="1200">
                <a:solidFill>
                  <a:schemeClr val="dk1"/>
                </a:solidFill>
                <a:latin typeface="Saira"/>
                <a:ea typeface="Saira"/>
                <a:cs typeface="Saira"/>
                <a:sym typeface="Saira"/>
              </a:defRPr>
            </a:lvl7pPr>
            <a:lvl8pPr indent="-304800" lvl="7" marL="3657600" rtl="0">
              <a:lnSpc>
                <a:spcPct val="100000"/>
              </a:lnSpc>
              <a:spcBef>
                <a:spcPts val="1600"/>
              </a:spcBef>
              <a:spcAft>
                <a:spcPts val="0"/>
              </a:spcAft>
              <a:buClr>
                <a:schemeClr val="dk1"/>
              </a:buClr>
              <a:buSzPts val="1200"/>
              <a:buFont typeface="Saira"/>
              <a:buChar char="○"/>
              <a:defRPr sz="1200">
                <a:solidFill>
                  <a:schemeClr val="dk1"/>
                </a:solidFill>
                <a:latin typeface="Saira"/>
                <a:ea typeface="Saira"/>
                <a:cs typeface="Saira"/>
                <a:sym typeface="Saira"/>
              </a:defRPr>
            </a:lvl8pPr>
            <a:lvl9pPr indent="-304800" lvl="8" marL="4114800" rtl="0">
              <a:lnSpc>
                <a:spcPct val="100000"/>
              </a:lnSpc>
              <a:spcBef>
                <a:spcPts val="1600"/>
              </a:spcBef>
              <a:spcAft>
                <a:spcPts val="1600"/>
              </a:spcAft>
              <a:buClr>
                <a:schemeClr val="dk1"/>
              </a:buClr>
              <a:buSzPts val="1200"/>
              <a:buFont typeface="Saira"/>
              <a:buChar char="■"/>
              <a:defRPr sz="1200">
                <a:solidFill>
                  <a:schemeClr val="dk1"/>
                </a:solidFill>
                <a:latin typeface="Saira"/>
                <a:ea typeface="Saira"/>
                <a:cs typeface="Saira"/>
                <a:sym typeface="Saira"/>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hyperlink" Target="mailto:yusraashar14@gmail.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hyperlink" Target="https://www.figma.com/design/oLzlpwekndQWirkurYmLi5/Nova?node-id=0-1&amp;t=51sLK97hwIizsaSm-1"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4" name="Shape 1404"/>
        <p:cNvGrpSpPr/>
        <p:nvPr/>
      </p:nvGrpSpPr>
      <p:grpSpPr>
        <a:xfrm>
          <a:off x="0" y="0"/>
          <a:ext cx="0" cy="0"/>
          <a:chOff x="0" y="0"/>
          <a:chExt cx="0" cy="0"/>
        </a:xfrm>
      </p:grpSpPr>
      <p:sp>
        <p:nvSpPr>
          <p:cNvPr id="1405" name="Google Shape;1405;p26"/>
          <p:cNvSpPr txBox="1"/>
          <p:nvPr>
            <p:ph type="ctrTitle"/>
          </p:nvPr>
        </p:nvSpPr>
        <p:spPr>
          <a:xfrm>
            <a:off x="1605575" y="2697937"/>
            <a:ext cx="6006600" cy="761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419"/>
              <a:t>nova.</a:t>
            </a:r>
            <a:endParaRPr/>
          </a:p>
        </p:txBody>
      </p:sp>
      <p:sp>
        <p:nvSpPr>
          <p:cNvPr id="1406" name="Google Shape;1406;p26"/>
          <p:cNvSpPr txBox="1"/>
          <p:nvPr>
            <p:ph idx="1" type="subTitle"/>
          </p:nvPr>
        </p:nvSpPr>
        <p:spPr>
          <a:xfrm>
            <a:off x="1962600" y="3706181"/>
            <a:ext cx="5218800" cy="409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419"/>
              <a:t>Presented by Yusra Ashar</a:t>
            </a:r>
            <a:endParaRPr/>
          </a:p>
        </p:txBody>
      </p:sp>
      <p:cxnSp>
        <p:nvCxnSpPr>
          <p:cNvPr id="1407" name="Google Shape;1407;p26"/>
          <p:cNvCxnSpPr/>
          <p:nvPr/>
        </p:nvCxnSpPr>
        <p:spPr>
          <a:xfrm>
            <a:off x="2145900" y="3459619"/>
            <a:ext cx="4852200" cy="0"/>
          </a:xfrm>
          <a:prstGeom prst="straightConnector1">
            <a:avLst/>
          </a:prstGeom>
          <a:noFill/>
          <a:ln cap="flat" cmpd="sng" w="19050">
            <a:solidFill>
              <a:schemeClr val="dk1"/>
            </a:solidFill>
            <a:prstDash val="solid"/>
            <a:round/>
            <a:headEnd len="med" w="med" type="oval"/>
            <a:tailEnd len="med" w="med" type="oval"/>
          </a:ln>
        </p:spPr>
      </p:cxnSp>
      <p:grpSp>
        <p:nvGrpSpPr>
          <p:cNvPr id="1408" name="Google Shape;1408;p26"/>
          <p:cNvGrpSpPr/>
          <p:nvPr/>
        </p:nvGrpSpPr>
        <p:grpSpPr>
          <a:xfrm>
            <a:off x="0" y="3058850"/>
            <a:ext cx="1731700" cy="3126028"/>
            <a:chOff x="0" y="3058850"/>
            <a:chExt cx="1731700" cy="3126028"/>
          </a:xfrm>
        </p:grpSpPr>
        <p:grpSp>
          <p:nvGrpSpPr>
            <p:cNvPr id="1409" name="Google Shape;1409;p26"/>
            <p:cNvGrpSpPr/>
            <p:nvPr/>
          </p:nvGrpSpPr>
          <p:grpSpPr>
            <a:xfrm>
              <a:off x="256564" y="3613234"/>
              <a:ext cx="1041216" cy="2571644"/>
              <a:chOff x="4709050" y="974800"/>
              <a:chExt cx="684425" cy="1690425"/>
            </a:xfrm>
          </p:grpSpPr>
          <p:sp>
            <p:nvSpPr>
              <p:cNvPr id="1410" name="Google Shape;1410;p26"/>
              <p:cNvSpPr/>
              <p:nvPr/>
            </p:nvSpPr>
            <p:spPr>
              <a:xfrm>
                <a:off x="4909450" y="1554625"/>
                <a:ext cx="445600" cy="869400"/>
              </a:xfrm>
              <a:custGeom>
                <a:rect b="b" l="l" r="r" t="t"/>
                <a:pathLst>
                  <a:path extrusionOk="0" h="34776" w="17824">
                    <a:moveTo>
                      <a:pt x="16303" y="1"/>
                    </a:moveTo>
                    <a:lnTo>
                      <a:pt x="13832" y="2377"/>
                    </a:lnTo>
                    <a:lnTo>
                      <a:pt x="9887" y="2377"/>
                    </a:lnTo>
                    <a:lnTo>
                      <a:pt x="8524" y="3645"/>
                    </a:lnTo>
                    <a:lnTo>
                      <a:pt x="8524" y="6829"/>
                    </a:lnTo>
                    <a:lnTo>
                      <a:pt x="7336" y="8001"/>
                    </a:lnTo>
                    <a:lnTo>
                      <a:pt x="7336" y="13895"/>
                    </a:lnTo>
                    <a:lnTo>
                      <a:pt x="48" y="21246"/>
                    </a:lnTo>
                    <a:lnTo>
                      <a:pt x="1" y="21262"/>
                    </a:lnTo>
                    <a:lnTo>
                      <a:pt x="1" y="29405"/>
                    </a:lnTo>
                    <a:lnTo>
                      <a:pt x="2583" y="31908"/>
                    </a:lnTo>
                    <a:lnTo>
                      <a:pt x="2583" y="34775"/>
                    </a:lnTo>
                    <a:lnTo>
                      <a:pt x="2773" y="34775"/>
                    </a:lnTo>
                    <a:lnTo>
                      <a:pt x="2773" y="31829"/>
                    </a:lnTo>
                    <a:lnTo>
                      <a:pt x="207" y="29325"/>
                    </a:lnTo>
                    <a:lnTo>
                      <a:pt x="207" y="21341"/>
                    </a:lnTo>
                    <a:lnTo>
                      <a:pt x="7526" y="13974"/>
                    </a:lnTo>
                    <a:lnTo>
                      <a:pt x="7526" y="8081"/>
                    </a:lnTo>
                    <a:lnTo>
                      <a:pt x="8714" y="6908"/>
                    </a:lnTo>
                    <a:lnTo>
                      <a:pt x="8714" y="3740"/>
                    </a:lnTo>
                    <a:lnTo>
                      <a:pt x="9966" y="2567"/>
                    </a:lnTo>
                    <a:lnTo>
                      <a:pt x="13911" y="2567"/>
                    </a:lnTo>
                    <a:lnTo>
                      <a:pt x="16382" y="191"/>
                    </a:lnTo>
                    <a:lnTo>
                      <a:pt x="17824" y="191"/>
                    </a:lnTo>
                    <a:lnTo>
                      <a:pt x="1782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1" name="Google Shape;1411;p26"/>
              <p:cNvSpPr/>
              <p:nvPr/>
            </p:nvSpPr>
            <p:spPr>
              <a:xfrm>
                <a:off x="5210875" y="1019950"/>
                <a:ext cx="139425" cy="359250"/>
              </a:xfrm>
              <a:custGeom>
                <a:rect b="b" l="l" r="r" t="t"/>
                <a:pathLst>
                  <a:path extrusionOk="0" h="14370" w="5577">
                    <a:moveTo>
                      <a:pt x="2994" y="0"/>
                    </a:moveTo>
                    <a:lnTo>
                      <a:pt x="2994" y="1426"/>
                    </a:lnTo>
                    <a:lnTo>
                      <a:pt x="5371" y="3977"/>
                    </a:lnTo>
                    <a:lnTo>
                      <a:pt x="5371" y="6290"/>
                    </a:lnTo>
                    <a:lnTo>
                      <a:pt x="4579" y="7240"/>
                    </a:lnTo>
                    <a:lnTo>
                      <a:pt x="4579" y="11280"/>
                    </a:lnTo>
                    <a:lnTo>
                      <a:pt x="3153" y="12864"/>
                    </a:lnTo>
                    <a:lnTo>
                      <a:pt x="1378" y="12864"/>
                    </a:lnTo>
                    <a:lnTo>
                      <a:pt x="0" y="14243"/>
                    </a:lnTo>
                    <a:lnTo>
                      <a:pt x="143" y="14370"/>
                    </a:lnTo>
                    <a:lnTo>
                      <a:pt x="1458" y="13070"/>
                    </a:lnTo>
                    <a:lnTo>
                      <a:pt x="3264" y="13070"/>
                    </a:lnTo>
                    <a:lnTo>
                      <a:pt x="4785" y="11359"/>
                    </a:lnTo>
                    <a:lnTo>
                      <a:pt x="4785" y="7320"/>
                    </a:lnTo>
                    <a:lnTo>
                      <a:pt x="5577" y="6369"/>
                    </a:lnTo>
                    <a:lnTo>
                      <a:pt x="5577" y="3898"/>
                    </a:lnTo>
                    <a:lnTo>
                      <a:pt x="3200" y="1363"/>
                    </a:lnTo>
                    <a:lnTo>
                      <a:pt x="320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2" name="Google Shape;1412;p26"/>
              <p:cNvSpPr/>
              <p:nvPr/>
            </p:nvSpPr>
            <p:spPr>
              <a:xfrm>
                <a:off x="4850050" y="1150250"/>
                <a:ext cx="460650" cy="1218325"/>
              </a:xfrm>
              <a:custGeom>
                <a:rect b="b" l="l" r="r" t="t"/>
                <a:pathLst>
                  <a:path extrusionOk="0" h="48733" w="18426">
                    <a:moveTo>
                      <a:pt x="17031" y="0"/>
                    </a:moveTo>
                    <a:lnTo>
                      <a:pt x="17031" y="919"/>
                    </a:lnTo>
                    <a:lnTo>
                      <a:pt x="18220" y="2187"/>
                    </a:lnTo>
                    <a:lnTo>
                      <a:pt x="18220" y="5593"/>
                    </a:lnTo>
                    <a:lnTo>
                      <a:pt x="17111" y="6860"/>
                    </a:lnTo>
                    <a:lnTo>
                      <a:pt x="15194" y="6860"/>
                    </a:lnTo>
                    <a:lnTo>
                      <a:pt x="12358" y="9633"/>
                    </a:lnTo>
                    <a:lnTo>
                      <a:pt x="10124" y="9633"/>
                    </a:lnTo>
                    <a:lnTo>
                      <a:pt x="6940" y="12754"/>
                    </a:lnTo>
                    <a:lnTo>
                      <a:pt x="6940" y="30941"/>
                    </a:lnTo>
                    <a:lnTo>
                      <a:pt x="1" y="37643"/>
                    </a:lnTo>
                    <a:lnTo>
                      <a:pt x="1" y="45706"/>
                    </a:lnTo>
                    <a:lnTo>
                      <a:pt x="2900" y="48685"/>
                    </a:lnTo>
                    <a:lnTo>
                      <a:pt x="4357" y="48732"/>
                    </a:lnTo>
                    <a:lnTo>
                      <a:pt x="1189" y="45627"/>
                    </a:lnTo>
                    <a:lnTo>
                      <a:pt x="1189" y="37722"/>
                    </a:lnTo>
                    <a:lnTo>
                      <a:pt x="7922" y="31020"/>
                    </a:lnTo>
                    <a:lnTo>
                      <a:pt x="7922" y="13182"/>
                    </a:lnTo>
                    <a:lnTo>
                      <a:pt x="8952" y="12215"/>
                    </a:lnTo>
                    <a:lnTo>
                      <a:pt x="10900" y="12215"/>
                    </a:lnTo>
                    <a:lnTo>
                      <a:pt x="10900" y="12009"/>
                    </a:lnTo>
                    <a:lnTo>
                      <a:pt x="8872" y="12009"/>
                    </a:lnTo>
                    <a:lnTo>
                      <a:pt x="7732" y="13086"/>
                    </a:lnTo>
                    <a:lnTo>
                      <a:pt x="7732" y="30941"/>
                    </a:lnTo>
                    <a:lnTo>
                      <a:pt x="999" y="37643"/>
                    </a:lnTo>
                    <a:lnTo>
                      <a:pt x="999" y="45706"/>
                    </a:lnTo>
                    <a:lnTo>
                      <a:pt x="3866" y="48526"/>
                    </a:lnTo>
                    <a:lnTo>
                      <a:pt x="2995" y="48495"/>
                    </a:lnTo>
                    <a:lnTo>
                      <a:pt x="207" y="45627"/>
                    </a:lnTo>
                    <a:lnTo>
                      <a:pt x="207" y="37722"/>
                    </a:lnTo>
                    <a:lnTo>
                      <a:pt x="7130" y="31020"/>
                    </a:lnTo>
                    <a:lnTo>
                      <a:pt x="7130" y="12833"/>
                    </a:lnTo>
                    <a:lnTo>
                      <a:pt x="10203" y="9839"/>
                    </a:lnTo>
                    <a:lnTo>
                      <a:pt x="12437" y="9839"/>
                    </a:lnTo>
                    <a:lnTo>
                      <a:pt x="15273" y="7066"/>
                    </a:lnTo>
                    <a:lnTo>
                      <a:pt x="17221" y="7066"/>
                    </a:lnTo>
                    <a:lnTo>
                      <a:pt x="18425" y="5672"/>
                    </a:lnTo>
                    <a:lnTo>
                      <a:pt x="18425" y="2108"/>
                    </a:lnTo>
                    <a:lnTo>
                      <a:pt x="17237" y="840"/>
                    </a:lnTo>
                    <a:lnTo>
                      <a:pt x="17237"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3" name="Google Shape;1413;p26"/>
              <p:cNvSpPr/>
              <p:nvPr/>
            </p:nvSpPr>
            <p:spPr>
              <a:xfrm>
                <a:off x="4830250" y="1265900"/>
                <a:ext cx="383425" cy="1145050"/>
              </a:xfrm>
              <a:custGeom>
                <a:rect b="b" l="l" r="r" t="t"/>
                <a:pathLst>
                  <a:path extrusionOk="0" h="45802" w="15337">
                    <a:moveTo>
                      <a:pt x="15193" y="1"/>
                    </a:moveTo>
                    <a:lnTo>
                      <a:pt x="12041" y="3232"/>
                    </a:lnTo>
                    <a:lnTo>
                      <a:pt x="5529" y="3232"/>
                    </a:lnTo>
                    <a:lnTo>
                      <a:pt x="4563" y="4199"/>
                    </a:lnTo>
                    <a:lnTo>
                      <a:pt x="4563" y="8080"/>
                    </a:lnTo>
                    <a:lnTo>
                      <a:pt x="6939" y="10441"/>
                    </a:lnTo>
                    <a:lnTo>
                      <a:pt x="6939" y="25903"/>
                    </a:lnTo>
                    <a:lnTo>
                      <a:pt x="0" y="32731"/>
                    </a:lnTo>
                    <a:lnTo>
                      <a:pt x="0" y="43980"/>
                    </a:lnTo>
                    <a:lnTo>
                      <a:pt x="1806" y="45801"/>
                    </a:lnTo>
                    <a:lnTo>
                      <a:pt x="1949" y="45675"/>
                    </a:lnTo>
                    <a:lnTo>
                      <a:pt x="206" y="43900"/>
                    </a:lnTo>
                    <a:lnTo>
                      <a:pt x="206" y="32811"/>
                    </a:lnTo>
                    <a:lnTo>
                      <a:pt x="7130" y="25982"/>
                    </a:lnTo>
                    <a:lnTo>
                      <a:pt x="7130" y="10362"/>
                    </a:lnTo>
                    <a:lnTo>
                      <a:pt x="4753" y="8001"/>
                    </a:lnTo>
                    <a:lnTo>
                      <a:pt x="4753" y="4278"/>
                    </a:lnTo>
                    <a:lnTo>
                      <a:pt x="5609" y="3423"/>
                    </a:lnTo>
                    <a:lnTo>
                      <a:pt x="12120" y="3423"/>
                    </a:lnTo>
                    <a:lnTo>
                      <a:pt x="15336" y="143"/>
                    </a:lnTo>
                    <a:lnTo>
                      <a:pt x="1519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4" name="Google Shape;1414;p26"/>
              <p:cNvSpPr/>
              <p:nvPr/>
            </p:nvSpPr>
            <p:spPr>
              <a:xfrm>
                <a:off x="4810450" y="1204500"/>
                <a:ext cx="386175" cy="1412000"/>
              </a:xfrm>
              <a:custGeom>
                <a:rect b="b" l="l" r="r" t="t"/>
                <a:pathLst>
                  <a:path extrusionOk="0" h="56480" w="15447">
                    <a:moveTo>
                      <a:pt x="15257" y="1"/>
                    </a:moveTo>
                    <a:lnTo>
                      <a:pt x="15257" y="1649"/>
                    </a:lnTo>
                    <a:lnTo>
                      <a:pt x="11993" y="4896"/>
                    </a:lnTo>
                    <a:lnTo>
                      <a:pt x="5498" y="4896"/>
                    </a:lnTo>
                    <a:lnTo>
                      <a:pt x="4357" y="5831"/>
                    </a:lnTo>
                    <a:lnTo>
                      <a:pt x="4357" y="11107"/>
                    </a:lnTo>
                    <a:lnTo>
                      <a:pt x="6733" y="13451"/>
                    </a:lnTo>
                    <a:lnTo>
                      <a:pt x="6733" y="27805"/>
                    </a:lnTo>
                    <a:lnTo>
                      <a:pt x="0" y="34633"/>
                    </a:lnTo>
                    <a:lnTo>
                      <a:pt x="0" y="56480"/>
                    </a:lnTo>
                    <a:lnTo>
                      <a:pt x="206" y="56480"/>
                    </a:lnTo>
                    <a:lnTo>
                      <a:pt x="206" y="34712"/>
                    </a:lnTo>
                    <a:lnTo>
                      <a:pt x="6939" y="27884"/>
                    </a:lnTo>
                    <a:lnTo>
                      <a:pt x="6939" y="13372"/>
                    </a:lnTo>
                    <a:lnTo>
                      <a:pt x="4563" y="11012"/>
                    </a:lnTo>
                    <a:lnTo>
                      <a:pt x="4563" y="5910"/>
                    </a:lnTo>
                    <a:lnTo>
                      <a:pt x="5577" y="5086"/>
                    </a:lnTo>
                    <a:lnTo>
                      <a:pt x="12056" y="5086"/>
                    </a:lnTo>
                    <a:lnTo>
                      <a:pt x="15447" y="1728"/>
                    </a:lnTo>
                    <a:lnTo>
                      <a:pt x="1544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5" name="Google Shape;1415;p26"/>
              <p:cNvSpPr/>
              <p:nvPr/>
            </p:nvSpPr>
            <p:spPr>
              <a:xfrm>
                <a:off x="4746675" y="1534825"/>
                <a:ext cx="192525" cy="533125"/>
              </a:xfrm>
              <a:custGeom>
                <a:rect b="b" l="l" r="r" t="t"/>
                <a:pathLst>
                  <a:path extrusionOk="0" h="21325" w="7701">
                    <a:moveTo>
                      <a:pt x="6322" y="1"/>
                    </a:moveTo>
                    <a:lnTo>
                      <a:pt x="6322" y="5482"/>
                    </a:lnTo>
                    <a:lnTo>
                      <a:pt x="5435" y="6670"/>
                    </a:lnTo>
                    <a:lnTo>
                      <a:pt x="5593" y="6797"/>
                    </a:lnTo>
                    <a:lnTo>
                      <a:pt x="6512" y="5546"/>
                    </a:lnTo>
                    <a:lnTo>
                      <a:pt x="6512" y="460"/>
                    </a:lnTo>
                    <a:lnTo>
                      <a:pt x="7510" y="1363"/>
                    </a:lnTo>
                    <a:lnTo>
                      <a:pt x="7510" y="7637"/>
                    </a:lnTo>
                    <a:lnTo>
                      <a:pt x="5530" y="9665"/>
                    </a:lnTo>
                    <a:lnTo>
                      <a:pt x="5530" y="11090"/>
                    </a:lnTo>
                    <a:lnTo>
                      <a:pt x="6322" y="11978"/>
                    </a:lnTo>
                    <a:lnTo>
                      <a:pt x="6322" y="14592"/>
                    </a:lnTo>
                    <a:lnTo>
                      <a:pt x="1" y="21182"/>
                    </a:lnTo>
                    <a:lnTo>
                      <a:pt x="159" y="21325"/>
                    </a:lnTo>
                    <a:lnTo>
                      <a:pt x="6512" y="14671"/>
                    </a:lnTo>
                    <a:lnTo>
                      <a:pt x="6512" y="11914"/>
                    </a:lnTo>
                    <a:lnTo>
                      <a:pt x="5720" y="11011"/>
                    </a:lnTo>
                    <a:lnTo>
                      <a:pt x="5720" y="9760"/>
                    </a:lnTo>
                    <a:lnTo>
                      <a:pt x="7700" y="7716"/>
                    </a:lnTo>
                    <a:lnTo>
                      <a:pt x="7700" y="1284"/>
                    </a:lnTo>
                    <a:lnTo>
                      <a:pt x="6322"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6" name="Google Shape;1416;p26"/>
              <p:cNvSpPr/>
              <p:nvPr/>
            </p:nvSpPr>
            <p:spPr>
              <a:xfrm>
                <a:off x="4780750" y="1797025"/>
                <a:ext cx="168350" cy="692350"/>
              </a:xfrm>
              <a:custGeom>
                <a:rect b="b" l="l" r="r" t="t"/>
                <a:pathLst>
                  <a:path extrusionOk="0" h="27694" w="6734">
                    <a:moveTo>
                      <a:pt x="6543" y="0"/>
                    </a:moveTo>
                    <a:lnTo>
                      <a:pt x="6543" y="4040"/>
                    </a:lnTo>
                    <a:lnTo>
                      <a:pt x="0" y="10663"/>
                    </a:lnTo>
                    <a:lnTo>
                      <a:pt x="0" y="27693"/>
                    </a:lnTo>
                    <a:lnTo>
                      <a:pt x="206" y="27693"/>
                    </a:lnTo>
                    <a:lnTo>
                      <a:pt x="206" y="10742"/>
                    </a:lnTo>
                    <a:lnTo>
                      <a:pt x="6733" y="4151"/>
                    </a:lnTo>
                    <a:lnTo>
                      <a:pt x="673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7" name="Google Shape;1417;p26"/>
              <p:cNvSpPr/>
              <p:nvPr/>
            </p:nvSpPr>
            <p:spPr>
              <a:xfrm>
                <a:off x="5346725" y="1534425"/>
                <a:ext cx="46750" cy="46375"/>
              </a:xfrm>
              <a:custGeom>
                <a:rect b="b" l="l" r="r" t="t"/>
                <a:pathLst>
                  <a:path extrusionOk="0" h="1855" w="1870">
                    <a:moveTo>
                      <a:pt x="935" y="1"/>
                    </a:moveTo>
                    <a:cubicBezTo>
                      <a:pt x="412" y="1"/>
                      <a:pt x="0" y="413"/>
                      <a:pt x="0" y="920"/>
                    </a:cubicBezTo>
                    <a:cubicBezTo>
                      <a:pt x="0" y="1442"/>
                      <a:pt x="412" y="1854"/>
                      <a:pt x="935" y="1854"/>
                    </a:cubicBezTo>
                    <a:cubicBezTo>
                      <a:pt x="1442" y="1854"/>
                      <a:pt x="1870" y="1442"/>
                      <a:pt x="1870" y="920"/>
                    </a:cubicBezTo>
                    <a:cubicBezTo>
                      <a:pt x="1870"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26"/>
              <p:cNvSpPr/>
              <p:nvPr/>
            </p:nvSpPr>
            <p:spPr>
              <a:xfrm>
                <a:off x="5262750" y="974800"/>
                <a:ext cx="46375" cy="46350"/>
              </a:xfrm>
              <a:custGeom>
                <a:rect b="b" l="l" r="r" t="t"/>
                <a:pathLst>
                  <a:path extrusionOk="0" h="1854" w="1855">
                    <a:moveTo>
                      <a:pt x="919" y="0"/>
                    </a:moveTo>
                    <a:cubicBezTo>
                      <a:pt x="412" y="0"/>
                      <a:pt x="1" y="412"/>
                      <a:pt x="1" y="935"/>
                    </a:cubicBezTo>
                    <a:cubicBezTo>
                      <a:pt x="1" y="1442"/>
                      <a:pt x="412" y="1854"/>
                      <a:pt x="919" y="1854"/>
                    </a:cubicBezTo>
                    <a:cubicBezTo>
                      <a:pt x="1442" y="1854"/>
                      <a:pt x="1854" y="1442"/>
                      <a:pt x="1854" y="935"/>
                    </a:cubicBezTo>
                    <a:cubicBezTo>
                      <a:pt x="1854" y="412"/>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p26"/>
              <p:cNvSpPr/>
              <p:nvPr/>
            </p:nvSpPr>
            <p:spPr>
              <a:xfrm>
                <a:off x="4861525" y="2390725"/>
                <a:ext cx="46775" cy="46375"/>
              </a:xfrm>
              <a:custGeom>
                <a:rect b="b" l="l" r="r" t="t"/>
                <a:pathLst>
                  <a:path extrusionOk="0" h="1855" w="1871">
                    <a:moveTo>
                      <a:pt x="936" y="1"/>
                    </a:moveTo>
                    <a:cubicBezTo>
                      <a:pt x="413" y="1"/>
                      <a:pt x="1" y="412"/>
                      <a:pt x="1" y="935"/>
                    </a:cubicBezTo>
                    <a:cubicBezTo>
                      <a:pt x="1" y="1442"/>
                      <a:pt x="413" y="1854"/>
                      <a:pt x="936" y="1854"/>
                    </a:cubicBezTo>
                    <a:cubicBezTo>
                      <a:pt x="1443" y="1854"/>
                      <a:pt x="1870" y="1442"/>
                      <a:pt x="1870" y="935"/>
                    </a:cubicBezTo>
                    <a:cubicBezTo>
                      <a:pt x="1870" y="412"/>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26"/>
              <p:cNvSpPr/>
              <p:nvPr/>
            </p:nvSpPr>
            <p:spPr>
              <a:xfrm>
                <a:off x="4920950" y="1772075"/>
                <a:ext cx="46750" cy="46350"/>
              </a:xfrm>
              <a:custGeom>
                <a:rect b="b" l="l" r="r" t="t"/>
                <a:pathLst>
                  <a:path extrusionOk="0" h="1854" w="1870">
                    <a:moveTo>
                      <a:pt x="935" y="0"/>
                    </a:moveTo>
                    <a:cubicBezTo>
                      <a:pt x="412" y="0"/>
                      <a:pt x="0" y="412"/>
                      <a:pt x="0" y="919"/>
                    </a:cubicBezTo>
                    <a:cubicBezTo>
                      <a:pt x="0" y="1442"/>
                      <a:pt x="412" y="1854"/>
                      <a:pt x="935" y="1854"/>
                    </a:cubicBezTo>
                    <a:cubicBezTo>
                      <a:pt x="1442" y="1854"/>
                      <a:pt x="1870" y="1442"/>
                      <a:pt x="1870" y="919"/>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1" name="Google Shape;1421;p26"/>
              <p:cNvSpPr/>
              <p:nvPr/>
            </p:nvSpPr>
            <p:spPr>
              <a:xfrm>
                <a:off x="4709050" y="2059225"/>
                <a:ext cx="46375" cy="46350"/>
              </a:xfrm>
              <a:custGeom>
                <a:rect b="b" l="l" r="r" t="t"/>
                <a:pathLst>
                  <a:path extrusionOk="0" h="1854" w="1855">
                    <a:moveTo>
                      <a:pt x="935" y="0"/>
                    </a:moveTo>
                    <a:cubicBezTo>
                      <a:pt x="413" y="0"/>
                      <a:pt x="1" y="412"/>
                      <a:pt x="1" y="919"/>
                    </a:cubicBezTo>
                    <a:cubicBezTo>
                      <a:pt x="1" y="1442"/>
                      <a:pt x="413"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2" name="Google Shape;1422;p26"/>
              <p:cNvSpPr/>
              <p:nvPr/>
            </p:nvSpPr>
            <p:spPr>
              <a:xfrm>
                <a:off x="5109075" y="1435425"/>
                <a:ext cx="46775" cy="46350"/>
              </a:xfrm>
              <a:custGeom>
                <a:rect b="b" l="l" r="r" t="t"/>
                <a:pathLst>
                  <a:path extrusionOk="0" h="1854" w="1871">
                    <a:moveTo>
                      <a:pt x="935" y="0"/>
                    </a:moveTo>
                    <a:cubicBezTo>
                      <a:pt x="413" y="0"/>
                      <a:pt x="1" y="412"/>
                      <a:pt x="1" y="919"/>
                    </a:cubicBezTo>
                    <a:cubicBezTo>
                      <a:pt x="1" y="1442"/>
                      <a:pt x="413" y="1854"/>
                      <a:pt x="935" y="1854"/>
                    </a:cubicBezTo>
                    <a:cubicBezTo>
                      <a:pt x="1442" y="1854"/>
                      <a:pt x="1870" y="1442"/>
                      <a:pt x="1870" y="919"/>
                    </a:cubicBezTo>
                    <a:cubicBezTo>
                      <a:pt x="1870"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3" name="Google Shape;1423;p26"/>
              <p:cNvSpPr/>
              <p:nvPr/>
            </p:nvSpPr>
            <p:spPr>
              <a:xfrm>
                <a:off x="5188300" y="1360950"/>
                <a:ext cx="46750" cy="46375"/>
              </a:xfrm>
              <a:custGeom>
                <a:rect b="b" l="l" r="r" t="t"/>
                <a:pathLst>
                  <a:path extrusionOk="0" h="1855" w="1870">
                    <a:moveTo>
                      <a:pt x="935" y="1"/>
                    </a:moveTo>
                    <a:cubicBezTo>
                      <a:pt x="412" y="1"/>
                      <a:pt x="0" y="413"/>
                      <a:pt x="0" y="935"/>
                    </a:cubicBezTo>
                    <a:cubicBezTo>
                      <a:pt x="0" y="1442"/>
                      <a:pt x="412" y="1854"/>
                      <a:pt x="935" y="1854"/>
                    </a:cubicBezTo>
                    <a:cubicBezTo>
                      <a:pt x="1442" y="1854"/>
                      <a:pt x="1870" y="1442"/>
                      <a:pt x="1870" y="935"/>
                    </a:cubicBezTo>
                    <a:cubicBezTo>
                      <a:pt x="1870"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4" name="Google Shape;1424;p26"/>
              <p:cNvSpPr/>
              <p:nvPr/>
            </p:nvSpPr>
            <p:spPr>
              <a:xfrm>
                <a:off x="5250075" y="1101150"/>
                <a:ext cx="51525" cy="51500"/>
              </a:xfrm>
              <a:custGeom>
                <a:rect b="b" l="l" r="r" t="t"/>
                <a:pathLst>
                  <a:path extrusionOk="0" h="2060" w="2061">
                    <a:moveTo>
                      <a:pt x="1062" y="190"/>
                    </a:moveTo>
                    <a:cubicBezTo>
                      <a:pt x="1506" y="190"/>
                      <a:pt x="1886" y="570"/>
                      <a:pt x="1886" y="1030"/>
                    </a:cubicBezTo>
                    <a:cubicBezTo>
                      <a:pt x="1886" y="1489"/>
                      <a:pt x="1506" y="1854"/>
                      <a:pt x="1062" y="1854"/>
                    </a:cubicBezTo>
                    <a:cubicBezTo>
                      <a:pt x="603" y="1854"/>
                      <a:pt x="222" y="1489"/>
                      <a:pt x="222" y="1030"/>
                    </a:cubicBezTo>
                    <a:cubicBezTo>
                      <a:pt x="222" y="570"/>
                      <a:pt x="587" y="222"/>
                      <a:pt x="1062" y="190"/>
                    </a:cubicBezTo>
                    <a:close/>
                    <a:moveTo>
                      <a:pt x="1030" y="0"/>
                    </a:moveTo>
                    <a:cubicBezTo>
                      <a:pt x="460" y="0"/>
                      <a:pt x="1" y="475"/>
                      <a:pt x="1" y="1030"/>
                    </a:cubicBezTo>
                    <a:cubicBezTo>
                      <a:pt x="1" y="1600"/>
                      <a:pt x="476" y="2060"/>
                      <a:pt x="1030" y="2060"/>
                    </a:cubicBezTo>
                    <a:cubicBezTo>
                      <a:pt x="1616" y="2060"/>
                      <a:pt x="2060" y="1584"/>
                      <a:pt x="2060" y="1030"/>
                    </a:cubicBezTo>
                    <a:cubicBezTo>
                      <a:pt x="2060" y="475"/>
                      <a:pt x="1616" y="16"/>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5" name="Google Shape;1425;p26"/>
              <p:cNvSpPr/>
              <p:nvPr/>
            </p:nvSpPr>
            <p:spPr>
              <a:xfrm>
                <a:off x="5166100" y="1155400"/>
                <a:ext cx="51525" cy="51500"/>
              </a:xfrm>
              <a:custGeom>
                <a:rect b="b" l="l" r="r" t="t"/>
                <a:pathLst>
                  <a:path extrusionOk="0" h="2060" w="2061">
                    <a:moveTo>
                      <a:pt x="1047" y="206"/>
                    </a:moveTo>
                    <a:cubicBezTo>
                      <a:pt x="1506" y="206"/>
                      <a:pt x="1886" y="587"/>
                      <a:pt x="1886" y="1030"/>
                    </a:cubicBezTo>
                    <a:cubicBezTo>
                      <a:pt x="1886" y="1490"/>
                      <a:pt x="1506" y="1870"/>
                      <a:pt x="1047" y="1870"/>
                    </a:cubicBezTo>
                    <a:cubicBezTo>
                      <a:pt x="587" y="1870"/>
                      <a:pt x="207" y="1490"/>
                      <a:pt x="207" y="1030"/>
                    </a:cubicBezTo>
                    <a:cubicBezTo>
                      <a:pt x="207" y="587"/>
                      <a:pt x="571" y="222"/>
                      <a:pt x="1047" y="206"/>
                    </a:cubicBezTo>
                    <a:close/>
                    <a:moveTo>
                      <a:pt x="1031" y="0"/>
                    </a:moveTo>
                    <a:cubicBezTo>
                      <a:pt x="445" y="0"/>
                      <a:pt x="1" y="476"/>
                      <a:pt x="1" y="1030"/>
                    </a:cubicBezTo>
                    <a:cubicBezTo>
                      <a:pt x="1" y="1601"/>
                      <a:pt x="476" y="2060"/>
                      <a:pt x="1031" y="2060"/>
                    </a:cubicBezTo>
                    <a:cubicBezTo>
                      <a:pt x="1601" y="2060"/>
                      <a:pt x="2060" y="1585"/>
                      <a:pt x="2060" y="1030"/>
                    </a:cubicBezTo>
                    <a:cubicBezTo>
                      <a:pt x="2060" y="476"/>
                      <a:pt x="1601" y="32"/>
                      <a:pt x="103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6" name="Google Shape;1426;p26"/>
              <p:cNvSpPr/>
              <p:nvPr/>
            </p:nvSpPr>
            <p:spPr>
              <a:xfrm>
                <a:off x="5205725" y="1229850"/>
                <a:ext cx="51500" cy="51525"/>
              </a:xfrm>
              <a:custGeom>
                <a:rect b="b" l="l" r="r" t="t"/>
                <a:pathLst>
                  <a:path extrusionOk="0" h="2061" w="2060">
                    <a:moveTo>
                      <a:pt x="1046" y="191"/>
                    </a:moveTo>
                    <a:cubicBezTo>
                      <a:pt x="1505" y="191"/>
                      <a:pt x="1885" y="571"/>
                      <a:pt x="1885" y="1031"/>
                    </a:cubicBezTo>
                    <a:cubicBezTo>
                      <a:pt x="1885" y="1490"/>
                      <a:pt x="1505" y="1854"/>
                      <a:pt x="1046" y="1854"/>
                    </a:cubicBezTo>
                    <a:cubicBezTo>
                      <a:pt x="586" y="1854"/>
                      <a:pt x="206" y="1490"/>
                      <a:pt x="206" y="1031"/>
                    </a:cubicBezTo>
                    <a:cubicBezTo>
                      <a:pt x="206" y="571"/>
                      <a:pt x="571" y="223"/>
                      <a:pt x="1046" y="191"/>
                    </a:cubicBezTo>
                    <a:close/>
                    <a:moveTo>
                      <a:pt x="1030" y="1"/>
                    </a:moveTo>
                    <a:cubicBezTo>
                      <a:pt x="444" y="1"/>
                      <a:pt x="0" y="476"/>
                      <a:pt x="0" y="1031"/>
                    </a:cubicBezTo>
                    <a:cubicBezTo>
                      <a:pt x="0" y="1601"/>
                      <a:pt x="475" y="2060"/>
                      <a:pt x="1030" y="2060"/>
                    </a:cubicBezTo>
                    <a:cubicBezTo>
                      <a:pt x="1600" y="2060"/>
                      <a:pt x="2060" y="1585"/>
                      <a:pt x="2060" y="1031"/>
                    </a:cubicBezTo>
                    <a:cubicBezTo>
                      <a:pt x="2060" y="476"/>
                      <a:pt x="1600" y="17"/>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7" name="Google Shape;1427;p26"/>
              <p:cNvSpPr/>
              <p:nvPr/>
            </p:nvSpPr>
            <p:spPr>
              <a:xfrm>
                <a:off x="4844100" y="1695225"/>
                <a:ext cx="51525" cy="51525"/>
              </a:xfrm>
              <a:custGeom>
                <a:rect b="b" l="l" r="r" t="t"/>
                <a:pathLst>
                  <a:path extrusionOk="0" h="2061" w="2061">
                    <a:moveTo>
                      <a:pt x="1062" y="191"/>
                    </a:moveTo>
                    <a:cubicBezTo>
                      <a:pt x="1506" y="191"/>
                      <a:pt x="1886" y="571"/>
                      <a:pt x="1886" y="1031"/>
                    </a:cubicBezTo>
                    <a:cubicBezTo>
                      <a:pt x="1886" y="1490"/>
                      <a:pt x="1506" y="1854"/>
                      <a:pt x="1062" y="1854"/>
                    </a:cubicBezTo>
                    <a:cubicBezTo>
                      <a:pt x="603" y="1854"/>
                      <a:pt x="223" y="1490"/>
                      <a:pt x="223" y="1031"/>
                    </a:cubicBezTo>
                    <a:cubicBezTo>
                      <a:pt x="223" y="571"/>
                      <a:pt x="587" y="207"/>
                      <a:pt x="1062" y="191"/>
                    </a:cubicBezTo>
                    <a:close/>
                    <a:moveTo>
                      <a:pt x="1031" y="1"/>
                    </a:moveTo>
                    <a:cubicBezTo>
                      <a:pt x="460" y="1"/>
                      <a:pt x="1" y="476"/>
                      <a:pt x="1" y="1031"/>
                    </a:cubicBezTo>
                    <a:cubicBezTo>
                      <a:pt x="1" y="1601"/>
                      <a:pt x="476" y="2060"/>
                      <a:pt x="1031" y="2060"/>
                    </a:cubicBezTo>
                    <a:cubicBezTo>
                      <a:pt x="1617" y="2060"/>
                      <a:pt x="2060" y="1585"/>
                      <a:pt x="2060" y="1031"/>
                    </a:cubicBezTo>
                    <a:cubicBezTo>
                      <a:pt x="2060" y="476"/>
                      <a:pt x="1601" y="17"/>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26"/>
              <p:cNvSpPr/>
              <p:nvPr/>
            </p:nvSpPr>
            <p:spPr>
              <a:xfrm>
                <a:off x="4787075" y="2613700"/>
                <a:ext cx="51900" cy="51525"/>
              </a:xfrm>
              <a:custGeom>
                <a:rect b="b" l="l" r="r" t="t"/>
                <a:pathLst>
                  <a:path extrusionOk="0" h="2061" w="2076">
                    <a:moveTo>
                      <a:pt x="1062" y="191"/>
                    </a:moveTo>
                    <a:cubicBezTo>
                      <a:pt x="1521" y="191"/>
                      <a:pt x="1886" y="571"/>
                      <a:pt x="1886" y="1031"/>
                    </a:cubicBezTo>
                    <a:cubicBezTo>
                      <a:pt x="1886" y="1474"/>
                      <a:pt x="1506" y="1854"/>
                      <a:pt x="1062" y="1854"/>
                    </a:cubicBezTo>
                    <a:cubicBezTo>
                      <a:pt x="603" y="1854"/>
                      <a:pt x="222" y="1474"/>
                      <a:pt x="222" y="1031"/>
                    </a:cubicBezTo>
                    <a:cubicBezTo>
                      <a:pt x="222" y="587"/>
                      <a:pt x="587" y="207"/>
                      <a:pt x="1062" y="191"/>
                    </a:cubicBezTo>
                    <a:close/>
                    <a:moveTo>
                      <a:pt x="1046" y="1"/>
                    </a:moveTo>
                    <a:cubicBezTo>
                      <a:pt x="460" y="1"/>
                      <a:pt x="1" y="476"/>
                      <a:pt x="1" y="1031"/>
                    </a:cubicBezTo>
                    <a:cubicBezTo>
                      <a:pt x="1" y="1601"/>
                      <a:pt x="492" y="2060"/>
                      <a:pt x="1046" y="2060"/>
                    </a:cubicBezTo>
                    <a:cubicBezTo>
                      <a:pt x="1617" y="2060"/>
                      <a:pt x="2076" y="1585"/>
                      <a:pt x="2076" y="1031"/>
                    </a:cubicBezTo>
                    <a:cubicBezTo>
                      <a:pt x="2076" y="476"/>
                      <a:pt x="1617" y="17"/>
                      <a:pt x="104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26"/>
              <p:cNvSpPr/>
              <p:nvPr/>
            </p:nvSpPr>
            <p:spPr>
              <a:xfrm>
                <a:off x="4752625" y="2486975"/>
                <a:ext cx="51500" cy="51500"/>
              </a:xfrm>
              <a:custGeom>
                <a:rect b="b" l="l" r="r" t="t"/>
                <a:pathLst>
                  <a:path extrusionOk="0" h="2060" w="2060">
                    <a:moveTo>
                      <a:pt x="1046" y="190"/>
                    </a:moveTo>
                    <a:cubicBezTo>
                      <a:pt x="1505" y="190"/>
                      <a:pt x="1886" y="571"/>
                      <a:pt x="1886" y="1030"/>
                    </a:cubicBezTo>
                    <a:cubicBezTo>
                      <a:pt x="1886" y="1474"/>
                      <a:pt x="1505" y="1854"/>
                      <a:pt x="1046" y="1854"/>
                    </a:cubicBezTo>
                    <a:cubicBezTo>
                      <a:pt x="586" y="1854"/>
                      <a:pt x="222" y="1474"/>
                      <a:pt x="222" y="1030"/>
                    </a:cubicBezTo>
                    <a:cubicBezTo>
                      <a:pt x="222" y="571"/>
                      <a:pt x="602" y="190"/>
                      <a:pt x="1046" y="190"/>
                    </a:cubicBezTo>
                    <a:close/>
                    <a:moveTo>
                      <a:pt x="1030" y="0"/>
                    </a:moveTo>
                    <a:cubicBezTo>
                      <a:pt x="460" y="0"/>
                      <a:pt x="0" y="476"/>
                      <a:pt x="0" y="1030"/>
                    </a:cubicBezTo>
                    <a:cubicBezTo>
                      <a:pt x="0" y="1600"/>
                      <a:pt x="476" y="2060"/>
                      <a:pt x="1030" y="2060"/>
                    </a:cubicBezTo>
                    <a:cubicBezTo>
                      <a:pt x="1600" y="2060"/>
                      <a:pt x="2060" y="1585"/>
                      <a:pt x="2060" y="1030"/>
                    </a:cubicBezTo>
                    <a:cubicBezTo>
                      <a:pt x="2060" y="476"/>
                      <a:pt x="1600"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26"/>
              <p:cNvSpPr/>
              <p:nvPr/>
            </p:nvSpPr>
            <p:spPr>
              <a:xfrm>
                <a:off x="4950250" y="2421625"/>
                <a:ext cx="51525" cy="51500"/>
              </a:xfrm>
              <a:custGeom>
                <a:rect b="b" l="l" r="r" t="t"/>
                <a:pathLst>
                  <a:path extrusionOk="0" h="2060" w="2061">
                    <a:moveTo>
                      <a:pt x="1046" y="190"/>
                    </a:moveTo>
                    <a:cubicBezTo>
                      <a:pt x="1506" y="190"/>
                      <a:pt x="1886" y="571"/>
                      <a:pt x="1886" y="1030"/>
                    </a:cubicBezTo>
                    <a:cubicBezTo>
                      <a:pt x="1886" y="1474"/>
                      <a:pt x="1506" y="1854"/>
                      <a:pt x="1046" y="1854"/>
                    </a:cubicBezTo>
                    <a:cubicBezTo>
                      <a:pt x="587" y="1854"/>
                      <a:pt x="223" y="1474"/>
                      <a:pt x="223" y="1030"/>
                    </a:cubicBezTo>
                    <a:cubicBezTo>
                      <a:pt x="223" y="571"/>
                      <a:pt x="587" y="190"/>
                      <a:pt x="1046" y="190"/>
                    </a:cubicBezTo>
                    <a:close/>
                    <a:moveTo>
                      <a:pt x="1030" y="0"/>
                    </a:moveTo>
                    <a:cubicBezTo>
                      <a:pt x="444" y="0"/>
                      <a:pt x="1" y="476"/>
                      <a:pt x="1" y="1030"/>
                    </a:cubicBezTo>
                    <a:cubicBezTo>
                      <a:pt x="1" y="1600"/>
                      <a:pt x="476" y="2060"/>
                      <a:pt x="1030" y="2060"/>
                    </a:cubicBezTo>
                    <a:cubicBezTo>
                      <a:pt x="1601" y="2060"/>
                      <a:pt x="2060" y="1584"/>
                      <a:pt x="2060" y="1030"/>
                    </a:cubicBezTo>
                    <a:cubicBezTo>
                      <a:pt x="2060" y="476"/>
                      <a:pt x="1601"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431" name="Google Shape;1431;p26"/>
            <p:cNvPicPr preferRelativeResize="0"/>
            <p:nvPr/>
          </p:nvPicPr>
          <p:blipFill>
            <a:blip r:embed="rId3">
              <a:alphaModFix amt="40000"/>
            </a:blip>
            <a:stretch>
              <a:fillRect/>
            </a:stretch>
          </p:blipFill>
          <p:spPr>
            <a:xfrm>
              <a:off x="554350" y="3058850"/>
              <a:ext cx="1177350" cy="1177350"/>
            </a:xfrm>
            <a:prstGeom prst="rect">
              <a:avLst/>
            </a:prstGeom>
            <a:noFill/>
            <a:ln>
              <a:noFill/>
            </a:ln>
          </p:spPr>
        </p:pic>
        <p:pic>
          <p:nvPicPr>
            <p:cNvPr id="1432" name="Google Shape;1432;p26"/>
            <p:cNvPicPr preferRelativeResize="0"/>
            <p:nvPr/>
          </p:nvPicPr>
          <p:blipFill>
            <a:blip r:embed="rId3">
              <a:alphaModFix amt="40000"/>
            </a:blip>
            <a:stretch>
              <a:fillRect/>
            </a:stretch>
          </p:blipFill>
          <p:spPr>
            <a:xfrm>
              <a:off x="0" y="4236200"/>
              <a:ext cx="1177350" cy="1177350"/>
            </a:xfrm>
            <a:prstGeom prst="rect">
              <a:avLst/>
            </a:prstGeom>
            <a:noFill/>
            <a:ln>
              <a:noFill/>
            </a:ln>
          </p:spPr>
        </p:pic>
      </p:grpSp>
      <p:grpSp>
        <p:nvGrpSpPr>
          <p:cNvPr id="1433" name="Google Shape;1433;p26"/>
          <p:cNvGrpSpPr/>
          <p:nvPr/>
        </p:nvGrpSpPr>
        <p:grpSpPr>
          <a:xfrm>
            <a:off x="7093325" y="-149525"/>
            <a:ext cx="3508526" cy="2544095"/>
            <a:chOff x="7093325" y="-149525"/>
            <a:chExt cx="3508526" cy="2544095"/>
          </a:xfrm>
        </p:grpSpPr>
        <p:grpSp>
          <p:nvGrpSpPr>
            <p:cNvPr id="1434" name="Google Shape;1434;p26"/>
            <p:cNvGrpSpPr/>
            <p:nvPr/>
          </p:nvGrpSpPr>
          <p:grpSpPr>
            <a:xfrm>
              <a:off x="7467304" y="268423"/>
              <a:ext cx="3134546" cy="2126147"/>
              <a:chOff x="2280775" y="570800"/>
              <a:chExt cx="1702725" cy="1154950"/>
            </a:xfrm>
          </p:grpSpPr>
          <p:sp>
            <p:nvSpPr>
              <p:cNvPr id="1435" name="Google Shape;1435;p26"/>
              <p:cNvSpPr/>
              <p:nvPr/>
            </p:nvSpPr>
            <p:spPr>
              <a:xfrm>
                <a:off x="2562775" y="1179175"/>
                <a:ext cx="1420725" cy="546575"/>
              </a:xfrm>
              <a:custGeom>
                <a:rect b="b" l="l" r="r" t="t"/>
                <a:pathLst>
                  <a:path extrusionOk="0" h="21863" w="56829">
                    <a:moveTo>
                      <a:pt x="143" y="0"/>
                    </a:moveTo>
                    <a:lnTo>
                      <a:pt x="1" y="143"/>
                    </a:lnTo>
                    <a:lnTo>
                      <a:pt x="777" y="871"/>
                    </a:lnTo>
                    <a:lnTo>
                      <a:pt x="777" y="6495"/>
                    </a:lnTo>
                    <a:lnTo>
                      <a:pt x="15843" y="21831"/>
                    </a:lnTo>
                    <a:lnTo>
                      <a:pt x="15875" y="21863"/>
                    </a:lnTo>
                    <a:lnTo>
                      <a:pt x="56828" y="21863"/>
                    </a:lnTo>
                    <a:lnTo>
                      <a:pt x="56828" y="21673"/>
                    </a:lnTo>
                    <a:lnTo>
                      <a:pt x="15954" y="21673"/>
                    </a:lnTo>
                    <a:lnTo>
                      <a:pt x="983" y="6416"/>
                    </a:lnTo>
                    <a:lnTo>
                      <a:pt x="983" y="776"/>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6" name="Google Shape;1436;p26"/>
              <p:cNvSpPr/>
              <p:nvPr/>
            </p:nvSpPr>
            <p:spPr>
              <a:xfrm>
                <a:off x="2385350" y="1087275"/>
                <a:ext cx="1598150" cy="574325"/>
              </a:xfrm>
              <a:custGeom>
                <a:rect b="b" l="l" r="r" t="t"/>
                <a:pathLst>
                  <a:path extrusionOk="0" h="22973" w="63926">
                    <a:moveTo>
                      <a:pt x="1901" y="1"/>
                    </a:moveTo>
                    <a:lnTo>
                      <a:pt x="0" y="1886"/>
                    </a:lnTo>
                    <a:lnTo>
                      <a:pt x="127" y="2013"/>
                    </a:lnTo>
                    <a:lnTo>
                      <a:pt x="1981" y="191"/>
                    </a:lnTo>
                    <a:lnTo>
                      <a:pt x="9363" y="191"/>
                    </a:lnTo>
                    <a:lnTo>
                      <a:pt x="9854" y="824"/>
                    </a:lnTo>
                    <a:lnTo>
                      <a:pt x="9854" y="8096"/>
                    </a:lnTo>
                    <a:lnTo>
                      <a:pt x="24636" y="22972"/>
                    </a:lnTo>
                    <a:lnTo>
                      <a:pt x="63925" y="22972"/>
                    </a:lnTo>
                    <a:lnTo>
                      <a:pt x="63925" y="22766"/>
                    </a:lnTo>
                    <a:lnTo>
                      <a:pt x="24715" y="22766"/>
                    </a:lnTo>
                    <a:lnTo>
                      <a:pt x="10060" y="8017"/>
                    </a:lnTo>
                    <a:lnTo>
                      <a:pt x="10060" y="745"/>
                    </a:lnTo>
                    <a:lnTo>
                      <a:pt x="9458"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7" name="Google Shape;1437;p26"/>
              <p:cNvSpPr/>
              <p:nvPr/>
            </p:nvSpPr>
            <p:spPr>
              <a:xfrm>
                <a:off x="2329900" y="1057575"/>
                <a:ext cx="1653600" cy="579075"/>
              </a:xfrm>
              <a:custGeom>
                <a:rect b="b" l="l" r="r" t="t"/>
                <a:pathLst>
                  <a:path extrusionOk="0" h="23163" w="66144">
                    <a:moveTo>
                      <a:pt x="0" y="0"/>
                    </a:moveTo>
                    <a:lnTo>
                      <a:pt x="0" y="190"/>
                    </a:lnTo>
                    <a:lnTo>
                      <a:pt x="12278" y="190"/>
                    </a:lnTo>
                    <a:lnTo>
                      <a:pt x="13070" y="808"/>
                    </a:lnTo>
                    <a:lnTo>
                      <a:pt x="13070" y="8777"/>
                    </a:lnTo>
                    <a:lnTo>
                      <a:pt x="27297" y="23131"/>
                    </a:lnTo>
                    <a:lnTo>
                      <a:pt x="27329" y="23162"/>
                    </a:lnTo>
                    <a:lnTo>
                      <a:pt x="66143" y="23162"/>
                    </a:lnTo>
                    <a:lnTo>
                      <a:pt x="66143" y="22972"/>
                    </a:lnTo>
                    <a:lnTo>
                      <a:pt x="27408" y="22972"/>
                    </a:lnTo>
                    <a:lnTo>
                      <a:pt x="13261" y="8698"/>
                    </a:lnTo>
                    <a:lnTo>
                      <a:pt x="13261" y="713"/>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8" name="Google Shape;1438;p26"/>
              <p:cNvSpPr/>
              <p:nvPr/>
            </p:nvSpPr>
            <p:spPr>
              <a:xfrm>
                <a:off x="2547725" y="1017975"/>
                <a:ext cx="1435775" cy="598875"/>
              </a:xfrm>
              <a:custGeom>
                <a:rect b="b" l="l" r="r" t="t"/>
                <a:pathLst>
                  <a:path extrusionOk="0" h="23955" w="57431">
                    <a:moveTo>
                      <a:pt x="1" y="0"/>
                    </a:moveTo>
                    <a:lnTo>
                      <a:pt x="1" y="190"/>
                    </a:lnTo>
                    <a:lnTo>
                      <a:pt x="4310" y="190"/>
                    </a:lnTo>
                    <a:lnTo>
                      <a:pt x="5340" y="1172"/>
                    </a:lnTo>
                    <a:lnTo>
                      <a:pt x="5340" y="9854"/>
                    </a:lnTo>
                    <a:lnTo>
                      <a:pt x="19059" y="23922"/>
                    </a:lnTo>
                    <a:lnTo>
                      <a:pt x="19091" y="23954"/>
                    </a:lnTo>
                    <a:lnTo>
                      <a:pt x="57430" y="23954"/>
                    </a:lnTo>
                    <a:lnTo>
                      <a:pt x="57430" y="23764"/>
                    </a:lnTo>
                    <a:lnTo>
                      <a:pt x="19186" y="23764"/>
                    </a:lnTo>
                    <a:lnTo>
                      <a:pt x="5546" y="9775"/>
                    </a:lnTo>
                    <a:lnTo>
                      <a:pt x="5546" y="1093"/>
                    </a:lnTo>
                    <a:lnTo>
                      <a:pt x="4389"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9" name="Google Shape;1439;p26"/>
              <p:cNvSpPr/>
              <p:nvPr/>
            </p:nvSpPr>
            <p:spPr>
              <a:xfrm>
                <a:off x="2442775" y="978350"/>
                <a:ext cx="1540725" cy="613925"/>
              </a:xfrm>
              <a:custGeom>
                <a:rect b="b" l="l" r="r" t="t"/>
                <a:pathLst>
                  <a:path extrusionOk="0" h="24557" w="61629">
                    <a:moveTo>
                      <a:pt x="0" y="1"/>
                    </a:moveTo>
                    <a:lnTo>
                      <a:pt x="0" y="191"/>
                    </a:lnTo>
                    <a:lnTo>
                      <a:pt x="9126" y="191"/>
                    </a:lnTo>
                    <a:lnTo>
                      <a:pt x="10330" y="1522"/>
                    </a:lnTo>
                    <a:lnTo>
                      <a:pt x="10330" y="10948"/>
                    </a:lnTo>
                    <a:lnTo>
                      <a:pt x="23733" y="24509"/>
                    </a:lnTo>
                    <a:lnTo>
                      <a:pt x="23780" y="24557"/>
                    </a:lnTo>
                    <a:lnTo>
                      <a:pt x="61628" y="24557"/>
                    </a:lnTo>
                    <a:lnTo>
                      <a:pt x="61628" y="24351"/>
                    </a:lnTo>
                    <a:lnTo>
                      <a:pt x="23859" y="24351"/>
                    </a:lnTo>
                    <a:lnTo>
                      <a:pt x="10536" y="10869"/>
                    </a:lnTo>
                    <a:lnTo>
                      <a:pt x="10536" y="1442"/>
                    </a:lnTo>
                    <a:lnTo>
                      <a:pt x="9205"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0" name="Google Shape;1440;p26"/>
              <p:cNvSpPr/>
              <p:nvPr/>
            </p:nvSpPr>
            <p:spPr>
              <a:xfrm>
                <a:off x="2676850" y="934800"/>
                <a:ext cx="1306650" cy="637675"/>
              </a:xfrm>
              <a:custGeom>
                <a:rect b="b" l="l" r="r" t="t"/>
                <a:pathLst>
                  <a:path extrusionOk="0" h="25507" w="52266">
                    <a:moveTo>
                      <a:pt x="143" y="0"/>
                    </a:moveTo>
                    <a:lnTo>
                      <a:pt x="0" y="143"/>
                    </a:lnTo>
                    <a:lnTo>
                      <a:pt x="1965" y="2060"/>
                    </a:lnTo>
                    <a:lnTo>
                      <a:pt x="1965" y="12183"/>
                    </a:lnTo>
                    <a:lnTo>
                      <a:pt x="14845" y="25459"/>
                    </a:lnTo>
                    <a:lnTo>
                      <a:pt x="14892" y="25507"/>
                    </a:lnTo>
                    <a:lnTo>
                      <a:pt x="52265" y="25507"/>
                    </a:lnTo>
                    <a:lnTo>
                      <a:pt x="52265" y="25301"/>
                    </a:lnTo>
                    <a:lnTo>
                      <a:pt x="14972" y="25301"/>
                    </a:lnTo>
                    <a:lnTo>
                      <a:pt x="2155" y="12104"/>
                    </a:lnTo>
                    <a:lnTo>
                      <a:pt x="2155" y="1980"/>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1" name="Google Shape;1441;p26"/>
              <p:cNvSpPr/>
              <p:nvPr/>
            </p:nvSpPr>
            <p:spPr>
              <a:xfrm>
                <a:off x="2508525" y="824675"/>
                <a:ext cx="1474975" cy="722850"/>
              </a:xfrm>
              <a:custGeom>
                <a:rect b="b" l="l" r="r" t="t"/>
                <a:pathLst>
                  <a:path extrusionOk="0" h="28914" w="58999">
                    <a:moveTo>
                      <a:pt x="3391" y="1"/>
                    </a:moveTo>
                    <a:lnTo>
                      <a:pt x="0" y="3439"/>
                    </a:lnTo>
                    <a:lnTo>
                      <a:pt x="143" y="3565"/>
                    </a:lnTo>
                    <a:lnTo>
                      <a:pt x="3470" y="207"/>
                    </a:lnTo>
                    <a:lnTo>
                      <a:pt x="6337" y="207"/>
                    </a:lnTo>
                    <a:lnTo>
                      <a:pt x="9490" y="3407"/>
                    </a:lnTo>
                    <a:lnTo>
                      <a:pt x="9490" y="16081"/>
                    </a:lnTo>
                    <a:lnTo>
                      <a:pt x="22085" y="28882"/>
                    </a:lnTo>
                    <a:lnTo>
                      <a:pt x="22101" y="28914"/>
                    </a:lnTo>
                    <a:lnTo>
                      <a:pt x="58998" y="28914"/>
                    </a:lnTo>
                    <a:lnTo>
                      <a:pt x="58998" y="28724"/>
                    </a:lnTo>
                    <a:lnTo>
                      <a:pt x="22180" y="28724"/>
                    </a:lnTo>
                    <a:lnTo>
                      <a:pt x="9680" y="16002"/>
                    </a:lnTo>
                    <a:lnTo>
                      <a:pt x="9680" y="3328"/>
                    </a:lnTo>
                    <a:lnTo>
                      <a:pt x="6417"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2" name="Google Shape;1442;p26"/>
              <p:cNvSpPr/>
              <p:nvPr/>
            </p:nvSpPr>
            <p:spPr>
              <a:xfrm>
                <a:off x="2413850" y="804875"/>
                <a:ext cx="1569650" cy="718100"/>
              </a:xfrm>
              <a:custGeom>
                <a:rect b="b" l="l" r="r" t="t"/>
                <a:pathLst>
                  <a:path extrusionOk="0" h="28724" w="62786">
                    <a:moveTo>
                      <a:pt x="7178" y="1"/>
                    </a:moveTo>
                    <a:lnTo>
                      <a:pt x="4738" y="2377"/>
                    </a:lnTo>
                    <a:lnTo>
                      <a:pt x="1" y="2377"/>
                    </a:lnTo>
                    <a:lnTo>
                      <a:pt x="1" y="2583"/>
                    </a:lnTo>
                    <a:lnTo>
                      <a:pt x="4817" y="2583"/>
                    </a:lnTo>
                    <a:lnTo>
                      <a:pt x="7257" y="207"/>
                    </a:lnTo>
                    <a:lnTo>
                      <a:pt x="10901" y="207"/>
                    </a:lnTo>
                    <a:lnTo>
                      <a:pt x="14259" y="3597"/>
                    </a:lnTo>
                    <a:lnTo>
                      <a:pt x="14259" y="16382"/>
                    </a:lnTo>
                    <a:lnTo>
                      <a:pt x="26347" y="28676"/>
                    </a:lnTo>
                    <a:lnTo>
                      <a:pt x="26363" y="28723"/>
                    </a:lnTo>
                    <a:lnTo>
                      <a:pt x="62785" y="28723"/>
                    </a:lnTo>
                    <a:lnTo>
                      <a:pt x="62785" y="28517"/>
                    </a:lnTo>
                    <a:lnTo>
                      <a:pt x="26442" y="28517"/>
                    </a:lnTo>
                    <a:lnTo>
                      <a:pt x="14465" y="16303"/>
                    </a:lnTo>
                    <a:lnTo>
                      <a:pt x="14465" y="3502"/>
                    </a:lnTo>
                    <a:lnTo>
                      <a:pt x="10964"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3" name="Google Shape;1443;p26"/>
              <p:cNvSpPr/>
              <p:nvPr/>
            </p:nvSpPr>
            <p:spPr>
              <a:xfrm>
                <a:off x="2946975" y="1316600"/>
                <a:ext cx="1036525" cy="166775"/>
              </a:xfrm>
              <a:custGeom>
                <a:rect b="b" l="l" r="r" t="t"/>
                <a:pathLst>
                  <a:path extrusionOk="0" h="6671" w="41461">
                    <a:moveTo>
                      <a:pt x="143" y="0"/>
                    </a:moveTo>
                    <a:lnTo>
                      <a:pt x="0" y="127"/>
                    </a:lnTo>
                    <a:lnTo>
                      <a:pt x="6559" y="6670"/>
                    </a:lnTo>
                    <a:lnTo>
                      <a:pt x="41460" y="6670"/>
                    </a:lnTo>
                    <a:lnTo>
                      <a:pt x="41460" y="6464"/>
                    </a:lnTo>
                    <a:lnTo>
                      <a:pt x="6638" y="6464"/>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4" name="Google Shape;1444;p26"/>
              <p:cNvSpPr/>
              <p:nvPr/>
            </p:nvSpPr>
            <p:spPr>
              <a:xfrm>
                <a:off x="2770325" y="666250"/>
                <a:ext cx="1213175" cy="752550"/>
              </a:xfrm>
              <a:custGeom>
                <a:rect b="b" l="l" r="r" t="t"/>
                <a:pathLst>
                  <a:path extrusionOk="0" h="30102" w="48527">
                    <a:moveTo>
                      <a:pt x="0" y="1"/>
                    </a:moveTo>
                    <a:lnTo>
                      <a:pt x="0" y="2979"/>
                    </a:lnTo>
                    <a:lnTo>
                      <a:pt x="2377" y="5292"/>
                    </a:lnTo>
                    <a:lnTo>
                      <a:pt x="2377" y="19725"/>
                    </a:lnTo>
                    <a:lnTo>
                      <a:pt x="13039" y="30102"/>
                    </a:lnTo>
                    <a:lnTo>
                      <a:pt x="48526" y="30102"/>
                    </a:lnTo>
                    <a:lnTo>
                      <a:pt x="48526" y="29912"/>
                    </a:lnTo>
                    <a:lnTo>
                      <a:pt x="13118" y="29912"/>
                    </a:lnTo>
                    <a:lnTo>
                      <a:pt x="2583" y="19630"/>
                    </a:lnTo>
                    <a:lnTo>
                      <a:pt x="2583" y="5213"/>
                    </a:lnTo>
                    <a:lnTo>
                      <a:pt x="206" y="2900"/>
                    </a:lnTo>
                    <a:lnTo>
                      <a:pt x="20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5" name="Google Shape;1445;p26"/>
              <p:cNvSpPr/>
              <p:nvPr/>
            </p:nvSpPr>
            <p:spPr>
              <a:xfrm>
                <a:off x="2864575" y="798150"/>
                <a:ext cx="1118925" cy="606000"/>
              </a:xfrm>
              <a:custGeom>
                <a:rect b="b" l="l" r="r" t="t"/>
                <a:pathLst>
                  <a:path extrusionOk="0" h="24240" w="44757">
                    <a:moveTo>
                      <a:pt x="1" y="0"/>
                    </a:moveTo>
                    <a:lnTo>
                      <a:pt x="1" y="14132"/>
                    </a:lnTo>
                    <a:lnTo>
                      <a:pt x="10140" y="24240"/>
                    </a:lnTo>
                    <a:lnTo>
                      <a:pt x="44756" y="24240"/>
                    </a:lnTo>
                    <a:lnTo>
                      <a:pt x="44756" y="24034"/>
                    </a:lnTo>
                    <a:lnTo>
                      <a:pt x="10219" y="24034"/>
                    </a:lnTo>
                    <a:lnTo>
                      <a:pt x="191" y="14053"/>
                    </a:lnTo>
                    <a:lnTo>
                      <a:pt x="191"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6" name="Google Shape;1446;p26"/>
              <p:cNvSpPr/>
              <p:nvPr/>
            </p:nvSpPr>
            <p:spPr>
              <a:xfrm>
                <a:off x="2857050" y="695175"/>
                <a:ext cx="1126450" cy="684025"/>
              </a:xfrm>
              <a:custGeom>
                <a:rect b="b" l="l" r="r" t="t"/>
                <a:pathLst>
                  <a:path extrusionOk="0" h="27361" w="45058">
                    <a:moveTo>
                      <a:pt x="143" y="0"/>
                    </a:moveTo>
                    <a:lnTo>
                      <a:pt x="1" y="143"/>
                    </a:lnTo>
                    <a:lnTo>
                      <a:pt x="1680" y="1901"/>
                    </a:lnTo>
                    <a:lnTo>
                      <a:pt x="1680" y="17760"/>
                    </a:lnTo>
                    <a:lnTo>
                      <a:pt x="11503" y="27361"/>
                    </a:lnTo>
                    <a:lnTo>
                      <a:pt x="45057" y="27361"/>
                    </a:lnTo>
                    <a:lnTo>
                      <a:pt x="45057" y="27170"/>
                    </a:lnTo>
                    <a:lnTo>
                      <a:pt x="11582" y="27170"/>
                    </a:lnTo>
                    <a:lnTo>
                      <a:pt x="1886" y="17681"/>
                    </a:lnTo>
                    <a:lnTo>
                      <a:pt x="1886" y="1822"/>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7" name="Google Shape;1447;p26"/>
              <p:cNvSpPr/>
              <p:nvPr/>
            </p:nvSpPr>
            <p:spPr>
              <a:xfrm>
                <a:off x="2567525" y="596950"/>
                <a:ext cx="1415975" cy="728000"/>
              </a:xfrm>
              <a:custGeom>
                <a:rect b="b" l="l" r="r" t="t"/>
                <a:pathLst>
                  <a:path extrusionOk="0" h="29120" w="56639">
                    <a:moveTo>
                      <a:pt x="1" y="0"/>
                    </a:moveTo>
                    <a:lnTo>
                      <a:pt x="1" y="206"/>
                    </a:lnTo>
                    <a:lnTo>
                      <a:pt x="12247" y="206"/>
                    </a:lnTo>
                    <a:lnTo>
                      <a:pt x="15241" y="3296"/>
                    </a:lnTo>
                    <a:lnTo>
                      <a:pt x="15241" y="20279"/>
                    </a:lnTo>
                    <a:lnTo>
                      <a:pt x="24256" y="29119"/>
                    </a:lnTo>
                    <a:lnTo>
                      <a:pt x="56638" y="29119"/>
                    </a:lnTo>
                    <a:lnTo>
                      <a:pt x="56638" y="28913"/>
                    </a:lnTo>
                    <a:lnTo>
                      <a:pt x="24335" y="28913"/>
                    </a:lnTo>
                    <a:lnTo>
                      <a:pt x="15447" y="20200"/>
                    </a:lnTo>
                    <a:lnTo>
                      <a:pt x="15447" y="3216"/>
                    </a:lnTo>
                    <a:lnTo>
                      <a:pt x="123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8" name="Google Shape;1448;p26"/>
              <p:cNvSpPr/>
              <p:nvPr/>
            </p:nvSpPr>
            <p:spPr>
              <a:xfrm>
                <a:off x="2357225" y="1123325"/>
                <a:ext cx="46750" cy="46350"/>
              </a:xfrm>
              <a:custGeom>
                <a:rect b="b" l="l" r="r" t="t"/>
                <a:pathLst>
                  <a:path extrusionOk="0" h="1854" w="1870">
                    <a:moveTo>
                      <a:pt x="935" y="0"/>
                    </a:moveTo>
                    <a:cubicBezTo>
                      <a:pt x="428" y="0"/>
                      <a:pt x="1" y="412"/>
                      <a:pt x="1" y="935"/>
                    </a:cubicBezTo>
                    <a:cubicBezTo>
                      <a:pt x="1" y="1442"/>
                      <a:pt x="428" y="1854"/>
                      <a:pt x="935" y="1854"/>
                    </a:cubicBezTo>
                    <a:cubicBezTo>
                      <a:pt x="1458" y="1854"/>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26"/>
              <p:cNvSpPr/>
              <p:nvPr/>
            </p:nvSpPr>
            <p:spPr>
              <a:xfrm>
                <a:off x="2748525" y="633375"/>
                <a:ext cx="46775" cy="46375"/>
              </a:xfrm>
              <a:custGeom>
                <a:rect b="b" l="l" r="r" t="t"/>
                <a:pathLst>
                  <a:path extrusionOk="0" h="1855" w="1871">
                    <a:moveTo>
                      <a:pt x="936" y="1"/>
                    </a:moveTo>
                    <a:cubicBezTo>
                      <a:pt x="413" y="1"/>
                      <a:pt x="1" y="413"/>
                      <a:pt x="1" y="920"/>
                    </a:cubicBezTo>
                    <a:cubicBezTo>
                      <a:pt x="1" y="1443"/>
                      <a:pt x="413" y="1854"/>
                      <a:pt x="936" y="1854"/>
                    </a:cubicBezTo>
                    <a:cubicBezTo>
                      <a:pt x="1443" y="1854"/>
                      <a:pt x="1870" y="1443"/>
                      <a:pt x="1870" y="920"/>
                    </a:cubicBezTo>
                    <a:cubicBezTo>
                      <a:pt x="1870" y="413"/>
                      <a:pt x="1443" y="1"/>
                      <a:pt x="936"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0" name="Google Shape;1450;p26"/>
              <p:cNvSpPr/>
              <p:nvPr/>
            </p:nvSpPr>
            <p:spPr>
              <a:xfrm>
                <a:off x="2842800" y="682900"/>
                <a:ext cx="46375" cy="46350"/>
              </a:xfrm>
              <a:custGeom>
                <a:rect b="b" l="l" r="r" t="t"/>
                <a:pathLst>
                  <a:path extrusionOk="0" h="1854" w="1855">
                    <a:moveTo>
                      <a:pt x="919" y="0"/>
                    </a:moveTo>
                    <a:cubicBezTo>
                      <a:pt x="412" y="0"/>
                      <a:pt x="0" y="412"/>
                      <a:pt x="0" y="919"/>
                    </a:cubicBezTo>
                    <a:cubicBezTo>
                      <a:pt x="0" y="1442"/>
                      <a:pt x="412" y="1854"/>
                      <a:pt x="919" y="1854"/>
                    </a:cubicBezTo>
                    <a:cubicBezTo>
                      <a:pt x="1442" y="1854"/>
                      <a:pt x="1854" y="1442"/>
                      <a:pt x="1854" y="919"/>
                    </a:cubicBezTo>
                    <a:cubicBezTo>
                      <a:pt x="1854" y="412"/>
                      <a:pt x="1442" y="0"/>
                      <a:pt x="919"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1" name="Google Shape;1451;p26"/>
              <p:cNvSpPr/>
              <p:nvPr/>
            </p:nvSpPr>
            <p:spPr>
              <a:xfrm>
                <a:off x="2530700" y="1148275"/>
                <a:ext cx="46375" cy="46350"/>
              </a:xfrm>
              <a:custGeom>
                <a:rect b="b" l="l" r="r" t="t"/>
                <a:pathLst>
                  <a:path extrusionOk="0" h="1854" w="1855">
                    <a:moveTo>
                      <a:pt x="935" y="0"/>
                    </a:moveTo>
                    <a:cubicBezTo>
                      <a:pt x="412" y="0"/>
                      <a:pt x="1" y="412"/>
                      <a:pt x="1" y="919"/>
                    </a:cubicBezTo>
                    <a:cubicBezTo>
                      <a:pt x="1"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26"/>
              <p:cNvSpPr/>
              <p:nvPr/>
            </p:nvSpPr>
            <p:spPr>
              <a:xfrm>
                <a:off x="2916875" y="1286900"/>
                <a:ext cx="46750" cy="46350"/>
              </a:xfrm>
              <a:custGeom>
                <a:rect b="b" l="l" r="r" t="t"/>
                <a:pathLst>
                  <a:path extrusionOk="0" h="1854" w="1870">
                    <a:moveTo>
                      <a:pt x="935" y="0"/>
                    </a:moveTo>
                    <a:cubicBezTo>
                      <a:pt x="412" y="0"/>
                      <a:pt x="0" y="412"/>
                      <a:pt x="0" y="919"/>
                    </a:cubicBezTo>
                    <a:cubicBezTo>
                      <a:pt x="0" y="1442"/>
                      <a:pt x="412" y="1854"/>
                      <a:pt x="935" y="1854"/>
                    </a:cubicBezTo>
                    <a:cubicBezTo>
                      <a:pt x="1442" y="1854"/>
                      <a:pt x="1869" y="1442"/>
                      <a:pt x="1869" y="919"/>
                    </a:cubicBezTo>
                    <a:cubicBezTo>
                      <a:pt x="1869"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26"/>
              <p:cNvSpPr/>
              <p:nvPr/>
            </p:nvSpPr>
            <p:spPr>
              <a:xfrm>
                <a:off x="2280775" y="1031425"/>
                <a:ext cx="51525" cy="51525"/>
              </a:xfrm>
              <a:custGeom>
                <a:rect b="b" l="l" r="r" t="t"/>
                <a:pathLst>
                  <a:path extrusionOk="0" h="2061" w="2061">
                    <a:moveTo>
                      <a:pt x="1031" y="207"/>
                    </a:moveTo>
                    <a:cubicBezTo>
                      <a:pt x="1490" y="207"/>
                      <a:pt x="1854" y="587"/>
                      <a:pt x="1854" y="1046"/>
                    </a:cubicBezTo>
                    <a:cubicBezTo>
                      <a:pt x="1854" y="1506"/>
                      <a:pt x="1490" y="1870"/>
                      <a:pt x="1031" y="1870"/>
                    </a:cubicBezTo>
                    <a:cubicBezTo>
                      <a:pt x="571" y="1870"/>
                      <a:pt x="191" y="1506"/>
                      <a:pt x="191" y="1046"/>
                    </a:cubicBezTo>
                    <a:cubicBezTo>
                      <a:pt x="191" y="587"/>
                      <a:pt x="571" y="207"/>
                      <a:pt x="1031" y="207"/>
                    </a:cubicBezTo>
                    <a:close/>
                    <a:moveTo>
                      <a:pt x="1031" y="1"/>
                    </a:moveTo>
                    <a:cubicBezTo>
                      <a:pt x="460" y="1"/>
                      <a:pt x="1" y="476"/>
                      <a:pt x="1" y="1030"/>
                    </a:cubicBezTo>
                    <a:cubicBezTo>
                      <a:pt x="1" y="1601"/>
                      <a:pt x="476" y="2060"/>
                      <a:pt x="1031" y="2060"/>
                    </a:cubicBezTo>
                    <a:cubicBezTo>
                      <a:pt x="1601" y="2060"/>
                      <a:pt x="2060" y="1601"/>
                      <a:pt x="2060" y="1030"/>
                    </a:cubicBezTo>
                    <a:cubicBezTo>
                      <a:pt x="2060" y="444"/>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4" name="Google Shape;1454;p26"/>
              <p:cNvSpPr/>
              <p:nvPr/>
            </p:nvSpPr>
            <p:spPr>
              <a:xfrm>
                <a:off x="2364750" y="842900"/>
                <a:ext cx="51525" cy="51925"/>
              </a:xfrm>
              <a:custGeom>
                <a:rect b="b" l="l" r="r" t="t"/>
                <a:pathLst>
                  <a:path extrusionOk="0" h="2077" w="2061">
                    <a:moveTo>
                      <a:pt x="1030" y="222"/>
                    </a:moveTo>
                    <a:cubicBezTo>
                      <a:pt x="1490" y="222"/>
                      <a:pt x="1870" y="603"/>
                      <a:pt x="1870" y="1062"/>
                    </a:cubicBezTo>
                    <a:cubicBezTo>
                      <a:pt x="1870" y="1506"/>
                      <a:pt x="1490" y="1886"/>
                      <a:pt x="1030" y="1886"/>
                    </a:cubicBezTo>
                    <a:cubicBezTo>
                      <a:pt x="587" y="1886"/>
                      <a:pt x="206" y="1522"/>
                      <a:pt x="206" y="1062"/>
                    </a:cubicBezTo>
                    <a:cubicBezTo>
                      <a:pt x="206" y="603"/>
                      <a:pt x="587" y="222"/>
                      <a:pt x="1030" y="222"/>
                    </a:cubicBezTo>
                    <a:close/>
                    <a:moveTo>
                      <a:pt x="1030" y="1"/>
                    </a:moveTo>
                    <a:cubicBezTo>
                      <a:pt x="460" y="1"/>
                      <a:pt x="1" y="492"/>
                      <a:pt x="1" y="1046"/>
                    </a:cubicBezTo>
                    <a:cubicBezTo>
                      <a:pt x="1" y="1617"/>
                      <a:pt x="476" y="2076"/>
                      <a:pt x="1030" y="2076"/>
                    </a:cubicBezTo>
                    <a:cubicBezTo>
                      <a:pt x="1616" y="2076"/>
                      <a:pt x="2060" y="1617"/>
                      <a:pt x="2060" y="1046"/>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5" name="Google Shape;1455;p26"/>
              <p:cNvSpPr/>
              <p:nvPr/>
            </p:nvSpPr>
            <p:spPr>
              <a:xfrm>
                <a:off x="2468925" y="9027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0" y="1870"/>
                      <a:pt x="190" y="1506"/>
                      <a:pt x="190" y="1046"/>
                    </a:cubicBezTo>
                    <a:cubicBezTo>
                      <a:pt x="190" y="587"/>
                      <a:pt x="570"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584"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6" name="Google Shape;1456;p26"/>
              <p:cNvSpPr/>
              <p:nvPr/>
            </p:nvSpPr>
            <p:spPr>
              <a:xfrm>
                <a:off x="2637250" y="892800"/>
                <a:ext cx="51500" cy="51525"/>
              </a:xfrm>
              <a:custGeom>
                <a:rect b="b" l="l" r="r" t="t"/>
                <a:pathLst>
                  <a:path extrusionOk="0" h="2061" w="2060">
                    <a:moveTo>
                      <a:pt x="1030" y="207"/>
                    </a:moveTo>
                    <a:cubicBezTo>
                      <a:pt x="1489" y="207"/>
                      <a:pt x="1854" y="587"/>
                      <a:pt x="1854" y="1046"/>
                    </a:cubicBezTo>
                    <a:cubicBezTo>
                      <a:pt x="1854" y="1490"/>
                      <a:pt x="1489" y="1870"/>
                      <a:pt x="1030" y="1870"/>
                    </a:cubicBezTo>
                    <a:cubicBezTo>
                      <a:pt x="571" y="1870"/>
                      <a:pt x="190" y="1506"/>
                      <a:pt x="190" y="1046"/>
                    </a:cubicBezTo>
                    <a:cubicBezTo>
                      <a:pt x="190" y="587"/>
                      <a:pt x="571" y="207"/>
                      <a:pt x="1030" y="207"/>
                    </a:cubicBezTo>
                    <a:close/>
                    <a:moveTo>
                      <a:pt x="1030" y="1"/>
                    </a:moveTo>
                    <a:cubicBezTo>
                      <a:pt x="444" y="1"/>
                      <a:pt x="0" y="476"/>
                      <a:pt x="0" y="1031"/>
                    </a:cubicBezTo>
                    <a:cubicBezTo>
                      <a:pt x="0" y="1601"/>
                      <a:pt x="475" y="2060"/>
                      <a:pt x="1030" y="2060"/>
                    </a:cubicBezTo>
                    <a:cubicBezTo>
                      <a:pt x="1600" y="2060"/>
                      <a:pt x="2060" y="1601"/>
                      <a:pt x="2060" y="1031"/>
                    </a:cubicBezTo>
                    <a:cubicBezTo>
                      <a:pt x="2060" y="444"/>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7" name="Google Shape;1457;p26"/>
              <p:cNvSpPr/>
              <p:nvPr/>
            </p:nvSpPr>
            <p:spPr>
              <a:xfrm>
                <a:off x="2394450" y="952225"/>
                <a:ext cx="51525" cy="51500"/>
              </a:xfrm>
              <a:custGeom>
                <a:rect b="b" l="l" r="r" t="t"/>
                <a:pathLst>
                  <a:path extrusionOk="0" h="2060" w="2061">
                    <a:moveTo>
                      <a:pt x="1030" y="206"/>
                    </a:moveTo>
                    <a:cubicBezTo>
                      <a:pt x="1490" y="206"/>
                      <a:pt x="1870" y="586"/>
                      <a:pt x="1870" y="1046"/>
                    </a:cubicBezTo>
                    <a:cubicBezTo>
                      <a:pt x="1870" y="1489"/>
                      <a:pt x="1490" y="1870"/>
                      <a:pt x="1030" y="1870"/>
                    </a:cubicBezTo>
                    <a:cubicBezTo>
                      <a:pt x="587" y="1870"/>
                      <a:pt x="207" y="1505"/>
                      <a:pt x="207" y="1046"/>
                    </a:cubicBezTo>
                    <a:cubicBezTo>
                      <a:pt x="207" y="586"/>
                      <a:pt x="587" y="206"/>
                      <a:pt x="1030" y="206"/>
                    </a:cubicBezTo>
                    <a:close/>
                    <a:moveTo>
                      <a:pt x="1030" y="0"/>
                    </a:moveTo>
                    <a:cubicBezTo>
                      <a:pt x="460" y="0"/>
                      <a:pt x="1" y="475"/>
                      <a:pt x="1" y="1030"/>
                    </a:cubicBezTo>
                    <a:cubicBezTo>
                      <a:pt x="1" y="1600"/>
                      <a:pt x="476" y="2060"/>
                      <a:pt x="1030" y="2060"/>
                    </a:cubicBezTo>
                    <a:cubicBezTo>
                      <a:pt x="1617"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8" name="Google Shape;1458;p26"/>
              <p:cNvSpPr/>
              <p:nvPr/>
            </p:nvSpPr>
            <p:spPr>
              <a:xfrm>
                <a:off x="2498625" y="991825"/>
                <a:ext cx="51500" cy="51500"/>
              </a:xfrm>
              <a:custGeom>
                <a:rect b="b" l="l" r="r" t="t"/>
                <a:pathLst>
                  <a:path extrusionOk="0" h="2060" w="2060">
                    <a:moveTo>
                      <a:pt x="1030" y="206"/>
                    </a:moveTo>
                    <a:cubicBezTo>
                      <a:pt x="1489" y="206"/>
                      <a:pt x="1854" y="587"/>
                      <a:pt x="1854" y="1046"/>
                    </a:cubicBezTo>
                    <a:cubicBezTo>
                      <a:pt x="1854" y="1490"/>
                      <a:pt x="1489" y="1870"/>
                      <a:pt x="1030" y="1870"/>
                    </a:cubicBezTo>
                    <a:cubicBezTo>
                      <a:pt x="571" y="1870"/>
                      <a:pt x="190" y="1506"/>
                      <a:pt x="190" y="1046"/>
                    </a:cubicBezTo>
                    <a:cubicBezTo>
                      <a:pt x="190" y="587"/>
                      <a:pt x="571" y="206"/>
                      <a:pt x="1030" y="206"/>
                    </a:cubicBezTo>
                    <a:close/>
                    <a:moveTo>
                      <a:pt x="1030" y="0"/>
                    </a:moveTo>
                    <a:cubicBezTo>
                      <a:pt x="444" y="0"/>
                      <a:pt x="0" y="476"/>
                      <a:pt x="0" y="1030"/>
                    </a:cubicBezTo>
                    <a:cubicBezTo>
                      <a:pt x="0" y="1601"/>
                      <a:pt x="476" y="2060"/>
                      <a:pt x="1030" y="2060"/>
                    </a:cubicBezTo>
                    <a:cubicBezTo>
                      <a:pt x="1600" y="2060"/>
                      <a:pt x="2060" y="1601"/>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26"/>
              <p:cNvSpPr/>
              <p:nvPr/>
            </p:nvSpPr>
            <p:spPr>
              <a:xfrm>
                <a:off x="2840025" y="749025"/>
                <a:ext cx="51525" cy="51525"/>
              </a:xfrm>
              <a:custGeom>
                <a:rect b="b" l="l" r="r" t="t"/>
                <a:pathLst>
                  <a:path extrusionOk="0" h="2061" w="2061">
                    <a:moveTo>
                      <a:pt x="1030" y="223"/>
                    </a:moveTo>
                    <a:cubicBezTo>
                      <a:pt x="1490" y="223"/>
                      <a:pt x="1870" y="603"/>
                      <a:pt x="1870" y="1047"/>
                    </a:cubicBezTo>
                    <a:cubicBezTo>
                      <a:pt x="1870" y="1506"/>
                      <a:pt x="1490" y="1886"/>
                      <a:pt x="1030" y="1886"/>
                    </a:cubicBezTo>
                    <a:cubicBezTo>
                      <a:pt x="587" y="1886"/>
                      <a:pt x="207" y="1506"/>
                      <a:pt x="207" y="1047"/>
                    </a:cubicBezTo>
                    <a:cubicBezTo>
                      <a:pt x="207" y="603"/>
                      <a:pt x="587" y="223"/>
                      <a:pt x="1030" y="223"/>
                    </a:cubicBezTo>
                    <a:close/>
                    <a:moveTo>
                      <a:pt x="1030" y="1"/>
                    </a:moveTo>
                    <a:cubicBezTo>
                      <a:pt x="460" y="1"/>
                      <a:pt x="1" y="476"/>
                      <a:pt x="1" y="1031"/>
                    </a:cubicBezTo>
                    <a:cubicBezTo>
                      <a:pt x="1" y="1601"/>
                      <a:pt x="476" y="2060"/>
                      <a:pt x="1030" y="2060"/>
                    </a:cubicBezTo>
                    <a:cubicBezTo>
                      <a:pt x="1617" y="2060"/>
                      <a:pt x="2060" y="1601"/>
                      <a:pt x="2060" y="1031"/>
                    </a:cubicBezTo>
                    <a:cubicBezTo>
                      <a:pt x="2060" y="460"/>
                      <a:pt x="1601"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0" name="Google Shape;1460;p26"/>
              <p:cNvSpPr/>
              <p:nvPr/>
            </p:nvSpPr>
            <p:spPr>
              <a:xfrm>
                <a:off x="2518425" y="570800"/>
                <a:ext cx="51500" cy="51525"/>
              </a:xfrm>
              <a:custGeom>
                <a:rect b="b" l="l" r="r" t="t"/>
                <a:pathLst>
                  <a:path extrusionOk="0" h="2061" w="2060">
                    <a:moveTo>
                      <a:pt x="1030" y="223"/>
                    </a:moveTo>
                    <a:cubicBezTo>
                      <a:pt x="1490" y="223"/>
                      <a:pt x="1854" y="603"/>
                      <a:pt x="1854" y="1046"/>
                    </a:cubicBezTo>
                    <a:cubicBezTo>
                      <a:pt x="1854" y="1506"/>
                      <a:pt x="1490" y="1886"/>
                      <a:pt x="1030" y="1886"/>
                    </a:cubicBezTo>
                    <a:cubicBezTo>
                      <a:pt x="571" y="1886"/>
                      <a:pt x="191" y="1506"/>
                      <a:pt x="191" y="1046"/>
                    </a:cubicBezTo>
                    <a:cubicBezTo>
                      <a:pt x="191" y="603"/>
                      <a:pt x="571" y="223"/>
                      <a:pt x="1030" y="223"/>
                    </a:cubicBezTo>
                    <a:close/>
                    <a:moveTo>
                      <a:pt x="1030" y="1"/>
                    </a:moveTo>
                    <a:cubicBezTo>
                      <a:pt x="444" y="1"/>
                      <a:pt x="0" y="476"/>
                      <a:pt x="0" y="1031"/>
                    </a:cubicBezTo>
                    <a:cubicBezTo>
                      <a:pt x="0" y="1601"/>
                      <a:pt x="476" y="2060"/>
                      <a:pt x="1030" y="2060"/>
                    </a:cubicBezTo>
                    <a:cubicBezTo>
                      <a:pt x="1601" y="2060"/>
                      <a:pt x="2060" y="1601"/>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461" name="Google Shape;1461;p26"/>
            <p:cNvPicPr preferRelativeResize="0"/>
            <p:nvPr/>
          </p:nvPicPr>
          <p:blipFill>
            <a:blip r:embed="rId3">
              <a:alphaModFix amt="40000"/>
            </a:blip>
            <a:stretch>
              <a:fillRect/>
            </a:stretch>
          </p:blipFill>
          <p:spPr>
            <a:xfrm>
              <a:off x="7093325" y="742825"/>
              <a:ext cx="1177350" cy="1177350"/>
            </a:xfrm>
            <a:prstGeom prst="rect">
              <a:avLst/>
            </a:prstGeom>
            <a:noFill/>
            <a:ln>
              <a:noFill/>
            </a:ln>
          </p:spPr>
        </p:pic>
        <p:pic>
          <p:nvPicPr>
            <p:cNvPr id="1462" name="Google Shape;1462;p26"/>
            <p:cNvPicPr preferRelativeResize="0"/>
            <p:nvPr/>
          </p:nvPicPr>
          <p:blipFill>
            <a:blip r:embed="rId3">
              <a:alphaModFix amt="40000"/>
            </a:blip>
            <a:stretch>
              <a:fillRect/>
            </a:stretch>
          </p:blipFill>
          <p:spPr>
            <a:xfrm>
              <a:off x="7840225" y="-149525"/>
              <a:ext cx="1177350" cy="1177350"/>
            </a:xfrm>
            <a:prstGeom prst="rect">
              <a:avLst/>
            </a:prstGeom>
            <a:noFill/>
            <a:ln>
              <a:noFill/>
            </a:ln>
          </p:spPr>
        </p:pic>
        <p:pic>
          <p:nvPicPr>
            <p:cNvPr id="1463" name="Google Shape;1463;p26"/>
            <p:cNvPicPr preferRelativeResize="0"/>
            <p:nvPr/>
          </p:nvPicPr>
          <p:blipFill>
            <a:blip r:embed="rId3">
              <a:alphaModFix amt="40000"/>
            </a:blip>
            <a:stretch>
              <a:fillRect/>
            </a:stretch>
          </p:blipFill>
          <p:spPr>
            <a:xfrm>
              <a:off x="8126000" y="1027825"/>
              <a:ext cx="1177350" cy="1177350"/>
            </a:xfrm>
            <a:prstGeom prst="rect">
              <a:avLst/>
            </a:prstGeom>
            <a:noFill/>
            <a:ln>
              <a:noFill/>
            </a:ln>
          </p:spPr>
        </p:pic>
      </p:grpSp>
      <p:grpSp>
        <p:nvGrpSpPr>
          <p:cNvPr id="1464" name="Google Shape;1464;p26"/>
          <p:cNvGrpSpPr/>
          <p:nvPr/>
        </p:nvGrpSpPr>
        <p:grpSpPr>
          <a:xfrm>
            <a:off x="-1312494" y="155294"/>
            <a:ext cx="3417969" cy="1688482"/>
            <a:chOff x="-1312494" y="155294"/>
            <a:chExt cx="3417969" cy="1688482"/>
          </a:xfrm>
        </p:grpSpPr>
        <p:grpSp>
          <p:nvGrpSpPr>
            <p:cNvPr id="1465" name="Google Shape;1465;p26"/>
            <p:cNvGrpSpPr/>
            <p:nvPr/>
          </p:nvGrpSpPr>
          <p:grpSpPr>
            <a:xfrm>
              <a:off x="-1312494" y="155294"/>
              <a:ext cx="2907181" cy="1177348"/>
              <a:chOff x="2442775" y="3274750"/>
              <a:chExt cx="1690025" cy="684425"/>
            </a:xfrm>
          </p:grpSpPr>
          <p:sp>
            <p:nvSpPr>
              <p:cNvPr id="1466" name="Google Shape;1466;p26"/>
              <p:cNvSpPr/>
              <p:nvPr/>
            </p:nvSpPr>
            <p:spPr>
              <a:xfrm>
                <a:off x="2683575" y="3475550"/>
                <a:ext cx="870175" cy="445600"/>
              </a:xfrm>
              <a:custGeom>
                <a:rect b="b" l="l" r="r" t="t"/>
                <a:pathLst>
                  <a:path extrusionOk="0" h="17824" w="34807">
                    <a:moveTo>
                      <a:pt x="5371" y="0"/>
                    </a:moveTo>
                    <a:lnTo>
                      <a:pt x="2884" y="2567"/>
                    </a:lnTo>
                    <a:lnTo>
                      <a:pt x="1" y="2567"/>
                    </a:lnTo>
                    <a:lnTo>
                      <a:pt x="1" y="2773"/>
                    </a:lnTo>
                    <a:lnTo>
                      <a:pt x="2947" y="2773"/>
                    </a:lnTo>
                    <a:lnTo>
                      <a:pt x="5451" y="190"/>
                    </a:lnTo>
                    <a:lnTo>
                      <a:pt x="13435" y="190"/>
                    </a:lnTo>
                    <a:lnTo>
                      <a:pt x="20802" y="7526"/>
                    </a:lnTo>
                    <a:lnTo>
                      <a:pt x="26695" y="7526"/>
                    </a:lnTo>
                    <a:lnTo>
                      <a:pt x="27868" y="8714"/>
                    </a:lnTo>
                    <a:lnTo>
                      <a:pt x="31052" y="8714"/>
                    </a:lnTo>
                    <a:lnTo>
                      <a:pt x="32225" y="9965"/>
                    </a:lnTo>
                    <a:lnTo>
                      <a:pt x="32225" y="13894"/>
                    </a:lnTo>
                    <a:lnTo>
                      <a:pt x="34601" y="16350"/>
                    </a:lnTo>
                    <a:lnTo>
                      <a:pt x="34601" y="17823"/>
                    </a:lnTo>
                    <a:lnTo>
                      <a:pt x="34807" y="17823"/>
                    </a:lnTo>
                    <a:lnTo>
                      <a:pt x="34807" y="16271"/>
                    </a:lnTo>
                    <a:lnTo>
                      <a:pt x="32430" y="13815"/>
                    </a:lnTo>
                    <a:lnTo>
                      <a:pt x="32430" y="9886"/>
                    </a:lnTo>
                    <a:lnTo>
                      <a:pt x="31131" y="8508"/>
                    </a:lnTo>
                    <a:lnTo>
                      <a:pt x="27947" y="8508"/>
                    </a:lnTo>
                    <a:lnTo>
                      <a:pt x="26775" y="7320"/>
                    </a:lnTo>
                    <a:lnTo>
                      <a:pt x="20881" y="7320"/>
                    </a:lnTo>
                    <a:lnTo>
                      <a:pt x="13530" y="32"/>
                    </a:lnTo>
                    <a:lnTo>
                      <a:pt x="1351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7" name="Google Shape;1467;p26"/>
              <p:cNvSpPr/>
              <p:nvPr/>
            </p:nvSpPr>
            <p:spPr>
              <a:xfrm>
                <a:off x="3728800" y="3776950"/>
                <a:ext cx="359650" cy="139050"/>
              </a:xfrm>
              <a:custGeom>
                <a:rect b="b" l="l" r="r" t="t"/>
                <a:pathLst>
                  <a:path extrusionOk="0" h="5562" w="14386">
                    <a:moveTo>
                      <a:pt x="143" y="1"/>
                    </a:moveTo>
                    <a:lnTo>
                      <a:pt x="0" y="143"/>
                    </a:lnTo>
                    <a:lnTo>
                      <a:pt x="1315" y="1442"/>
                    </a:lnTo>
                    <a:lnTo>
                      <a:pt x="1315" y="3232"/>
                    </a:lnTo>
                    <a:lnTo>
                      <a:pt x="2995" y="4769"/>
                    </a:lnTo>
                    <a:lnTo>
                      <a:pt x="7034" y="4769"/>
                    </a:lnTo>
                    <a:lnTo>
                      <a:pt x="7985" y="5561"/>
                    </a:lnTo>
                    <a:lnTo>
                      <a:pt x="10472" y="5561"/>
                    </a:lnTo>
                    <a:lnTo>
                      <a:pt x="13007" y="3185"/>
                    </a:lnTo>
                    <a:lnTo>
                      <a:pt x="14385" y="3185"/>
                    </a:lnTo>
                    <a:lnTo>
                      <a:pt x="14385" y="2995"/>
                    </a:lnTo>
                    <a:lnTo>
                      <a:pt x="12928" y="2995"/>
                    </a:lnTo>
                    <a:lnTo>
                      <a:pt x="10393" y="5371"/>
                    </a:lnTo>
                    <a:lnTo>
                      <a:pt x="8064" y="5371"/>
                    </a:lnTo>
                    <a:lnTo>
                      <a:pt x="7114" y="4579"/>
                    </a:lnTo>
                    <a:lnTo>
                      <a:pt x="3074" y="4579"/>
                    </a:lnTo>
                    <a:lnTo>
                      <a:pt x="1505" y="3153"/>
                    </a:lnTo>
                    <a:lnTo>
                      <a:pt x="1505" y="1363"/>
                    </a:lnTo>
                    <a:lnTo>
                      <a:pt x="14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26"/>
              <p:cNvSpPr/>
              <p:nvPr/>
            </p:nvSpPr>
            <p:spPr>
              <a:xfrm>
                <a:off x="2739025" y="3416125"/>
                <a:ext cx="1218725" cy="460275"/>
              </a:xfrm>
              <a:custGeom>
                <a:rect b="b" l="l" r="r" t="t"/>
                <a:pathLst>
                  <a:path extrusionOk="0" h="18411" w="48749">
                    <a:moveTo>
                      <a:pt x="3042" y="1"/>
                    </a:moveTo>
                    <a:lnTo>
                      <a:pt x="48" y="2884"/>
                    </a:lnTo>
                    <a:lnTo>
                      <a:pt x="1" y="4358"/>
                    </a:lnTo>
                    <a:lnTo>
                      <a:pt x="3106" y="1189"/>
                    </a:lnTo>
                    <a:lnTo>
                      <a:pt x="11011" y="1189"/>
                    </a:lnTo>
                    <a:lnTo>
                      <a:pt x="17713" y="7922"/>
                    </a:lnTo>
                    <a:lnTo>
                      <a:pt x="35567" y="7922"/>
                    </a:lnTo>
                    <a:lnTo>
                      <a:pt x="36550" y="8952"/>
                    </a:lnTo>
                    <a:lnTo>
                      <a:pt x="36550" y="10885"/>
                    </a:lnTo>
                    <a:lnTo>
                      <a:pt x="36740" y="10885"/>
                    </a:lnTo>
                    <a:lnTo>
                      <a:pt x="36740" y="8873"/>
                    </a:lnTo>
                    <a:lnTo>
                      <a:pt x="35646" y="7716"/>
                    </a:lnTo>
                    <a:lnTo>
                      <a:pt x="17792" y="7716"/>
                    </a:lnTo>
                    <a:lnTo>
                      <a:pt x="11091" y="983"/>
                    </a:lnTo>
                    <a:lnTo>
                      <a:pt x="3042" y="983"/>
                    </a:lnTo>
                    <a:lnTo>
                      <a:pt x="223" y="3867"/>
                    </a:lnTo>
                    <a:lnTo>
                      <a:pt x="238" y="2995"/>
                    </a:lnTo>
                    <a:lnTo>
                      <a:pt x="3106" y="191"/>
                    </a:lnTo>
                    <a:lnTo>
                      <a:pt x="11011" y="191"/>
                    </a:lnTo>
                    <a:lnTo>
                      <a:pt x="17713" y="7130"/>
                    </a:lnTo>
                    <a:lnTo>
                      <a:pt x="35916" y="7130"/>
                    </a:lnTo>
                    <a:lnTo>
                      <a:pt x="38926" y="10172"/>
                    </a:lnTo>
                    <a:lnTo>
                      <a:pt x="38926" y="12437"/>
                    </a:lnTo>
                    <a:lnTo>
                      <a:pt x="41698" y="15242"/>
                    </a:lnTo>
                    <a:lnTo>
                      <a:pt x="41698" y="17190"/>
                    </a:lnTo>
                    <a:lnTo>
                      <a:pt x="43077" y="18410"/>
                    </a:lnTo>
                    <a:lnTo>
                      <a:pt x="46625" y="18410"/>
                    </a:lnTo>
                    <a:lnTo>
                      <a:pt x="47893" y="17222"/>
                    </a:lnTo>
                    <a:lnTo>
                      <a:pt x="48748" y="17222"/>
                    </a:lnTo>
                    <a:lnTo>
                      <a:pt x="48748" y="17032"/>
                    </a:lnTo>
                    <a:lnTo>
                      <a:pt x="47829" y="17032"/>
                    </a:lnTo>
                    <a:lnTo>
                      <a:pt x="46546" y="18220"/>
                    </a:lnTo>
                    <a:lnTo>
                      <a:pt x="43140" y="18220"/>
                    </a:lnTo>
                    <a:lnTo>
                      <a:pt x="41888" y="17111"/>
                    </a:lnTo>
                    <a:lnTo>
                      <a:pt x="41888" y="15162"/>
                    </a:lnTo>
                    <a:lnTo>
                      <a:pt x="39116" y="12358"/>
                    </a:lnTo>
                    <a:lnTo>
                      <a:pt x="39116" y="10093"/>
                    </a:lnTo>
                    <a:lnTo>
                      <a:pt x="35995" y="6924"/>
                    </a:lnTo>
                    <a:lnTo>
                      <a:pt x="17792" y="6924"/>
                    </a:lnTo>
                    <a:lnTo>
                      <a:pt x="110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9" name="Google Shape;1469;p26"/>
              <p:cNvSpPr/>
              <p:nvPr/>
            </p:nvSpPr>
            <p:spPr>
              <a:xfrm>
                <a:off x="2696650" y="3396325"/>
                <a:ext cx="1145050" cy="383025"/>
              </a:xfrm>
              <a:custGeom>
                <a:rect b="b" l="l" r="r" t="t"/>
                <a:pathLst>
                  <a:path extrusionOk="0" h="15321" w="45802">
                    <a:moveTo>
                      <a:pt x="1822" y="1"/>
                    </a:moveTo>
                    <a:lnTo>
                      <a:pt x="1" y="1807"/>
                    </a:lnTo>
                    <a:lnTo>
                      <a:pt x="143" y="1934"/>
                    </a:lnTo>
                    <a:lnTo>
                      <a:pt x="1902" y="191"/>
                    </a:lnTo>
                    <a:lnTo>
                      <a:pt x="12991" y="191"/>
                    </a:lnTo>
                    <a:lnTo>
                      <a:pt x="19820" y="7130"/>
                    </a:lnTo>
                    <a:lnTo>
                      <a:pt x="35440" y="7130"/>
                    </a:lnTo>
                    <a:lnTo>
                      <a:pt x="37801" y="4754"/>
                    </a:lnTo>
                    <a:lnTo>
                      <a:pt x="41524" y="4754"/>
                    </a:lnTo>
                    <a:lnTo>
                      <a:pt x="42395" y="5609"/>
                    </a:lnTo>
                    <a:lnTo>
                      <a:pt x="42395" y="12120"/>
                    </a:lnTo>
                    <a:lnTo>
                      <a:pt x="45659" y="15321"/>
                    </a:lnTo>
                    <a:lnTo>
                      <a:pt x="45801" y="15194"/>
                    </a:lnTo>
                    <a:lnTo>
                      <a:pt x="42601" y="12025"/>
                    </a:lnTo>
                    <a:lnTo>
                      <a:pt x="42601" y="5530"/>
                    </a:lnTo>
                    <a:lnTo>
                      <a:pt x="41603" y="4548"/>
                    </a:lnTo>
                    <a:lnTo>
                      <a:pt x="37722" y="4548"/>
                    </a:lnTo>
                    <a:lnTo>
                      <a:pt x="35361" y="6924"/>
                    </a:lnTo>
                    <a:lnTo>
                      <a:pt x="19899" y="6924"/>
                    </a:lnTo>
                    <a:lnTo>
                      <a:pt x="1307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0" name="Google Shape;1470;p26"/>
              <p:cNvSpPr/>
              <p:nvPr/>
            </p:nvSpPr>
            <p:spPr>
              <a:xfrm>
                <a:off x="2491100" y="3376525"/>
                <a:ext cx="1412375" cy="386200"/>
              </a:xfrm>
              <a:custGeom>
                <a:rect b="b" l="l" r="r" t="t"/>
                <a:pathLst>
                  <a:path extrusionOk="0" h="15448" w="56495">
                    <a:moveTo>
                      <a:pt x="0" y="1"/>
                    </a:moveTo>
                    <a:lnTo>
                      <a:pt x="0" y="191"/>
                    </a:lnTo>
                    <a:lnTo>
                      <a:pt x="21768" y="191"/>
                    </a:lnTo>
                    <a:lnTo>
                      <a:pt x="28596" y="6924"/>
                    </a:lnTo>
                    <a:lnTo>
                      <a:pt x="43108" y="6924"/>
                    </a:lnTo>
                    <a:lnTo>
                      <a:pt x="45468" y="4548"/>
                    </a:lnTo>
                    <a:lnTo>
                      <a:pt x="50586" y="4548"/>
                    </a:lnTo>
                    <a:lnTo>
                      <a:pt x="51409" y="5546"/>
                    </a:lnTo>
                    <a:lnTo>
                      <a:pt x="51409" y="12057"/>
                    </a:lnTo>
                    <a:lnTo>
                      <a:pt x="54752" y="15447"/>
                    </a:lnTo>
                    <a:lnTo>
                      <a:pt x="56495" y="15447"/>
                    </a:lnTo>
                    <a:lnTo>
                      <a:pt x="56495" y="15241"/>
                    </a:lnTo>
                    <a:lnTo>
                      <a:pt x="54831" y="15241"/>
                    </a:lnTo>
                    <a:lnTo>
                      <a:pt x="51615" y="11978"/>
                    </a:lnTo>
                    <a:lnTo>
                      <a:pt x="51615" y="5482"/>
                    </a:lnTo>
                    <a:lnTo>
                      <a:pt x="50681" y="4357"/>
                    </a:lnTo>
                    <a:lnTo>
                      <a:pt x="45389" y="4357"/>
                    </a:lnTo>
                    <a:lnTo>
                      <a:pt x="43029" y="6734"/>
                    </a:lnTo>
                    <a:lnTo>
                      <a:pt x="28675" y="6734"/>
                    </a:lnTo>
                    <a:lnTo>
                      <a:pt x="218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1" name="Google Shape;1471;p26"/>
              <p:cNvSpPr/>
              <p:nvPr/>
            </p:nvSpPr>
            <p:spPr>
              <a:xfrm>
                <a:off x="3040050" y="3312775"/>
                <a:ext cx="532725" cy="192500"/>
              </a:xfrm>
              <a:custGeom>
                <a:rect b="b" l="l" r="r" t="t"/>
                <a:pathLst>
                  <a:path extrusionOk="0" h="7700" w="21309">
                    <a:moveTo>
                      <a:pt x="143" y="0"/>
                    </a:moveTo>
                    <a:lnTo>
                      <a:pt x="0" y="127"/>
                    </a:lnTo>
                    <a:lnTo>
                      <a:pt x="6638" y="6511"/>
                    </a:lnTo>
                    <a:lnTo>
                      <a:pt x="9411" y="6511"/>
                    </a:lnTo>
                    <a:lnTo>
                      <a:pt x="10298" y="5719"/>
                    </a:lnTo>
                    <a:lnTo>
                      <a:pt x="11565" y="5719"/>
                    </a:lnTo>
                    <a:lnTo>
                      <a:pt x="13593" y="7700"/>
                    </a:lnTo>
                    <a:lnTo>
                      <a:pt x="20041" y="7700"/>
                    </a:lnTo>
                    <a:lnTo>
                      <a:pt x="21308" y="6305"/>
                    </a:lnTo>
                    <a:lnTo>
                      <a:pt x="15827" y="6305"/>
                    </a:lnTo>
                    <a:lnTo>
                      <a:pt x="14654" y="5418"/>
                    </a:lnTo>
                    <a:lnTo>
                      <a:pt x="14544" y="5577"/>
                    </a:lnTo>
                    <a:lnTo>
                      <a:pt x="15763" y="6511"/>
                    </a:lnTo>
                    <a:lnTo>
                      <a:pt x="20865" y="6511"/>
                    </a:lnTo>
                    <a:lnTo>
                      <a:pt x="19946" y="7494"/>
                    </a:lnTo>
                    <a:lnTo>
                      <a:pt x="13672" y="7494"/>
                    </a:lnTo>
                    <a:lnTo>
                      <a:pt x="11644" y="5513"/>
                    </a:lnTo>
                    <a:lnTo>
                      <a:pt x="10250" y="5513"/>
                    </a:lnTo>
                    <a:lnTo>
                      <a:pt x="9331" y="6305"/>
                    </a:lnTo>
                    <a:lnTo>
                      <a:pt x="6717" y="6305"/>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2" name="Google Shape;1472;p26"/>
              <p:cNvSpPr/>
              <p:nvPr/>
            </p:nvSpPr>
            <p:spPr>
              <a:xfrm>
                <a:off x="2618225" y="3346825"/>
                <a:ext cx="692750" cy="168350"/>
              </a:xfrm>
              <a:custGeom>
                <a:rect b="b" l="l" r="r" t="t"/>
                <a:pathLst>
                  <a:path extrusionOk="0" h="6734" w="27710">
                    <a:moveTo>
                      <a:pt x="1" y="1"/>
                    </a:moveTo>
                    <a:lnTo>
                      <a:pt x="1" y="191"/>
                    </a:lnTo>
                    <a:lnTo>
                      <a:pt x="16984" y="191"/>
                    </a:lnTo>
                    <a:lnTo>
                      <a:pt x="23574" y="6734"/>
                    </a:lnTo>
                    <a:lnTo>
                      <a:pt x="27709" y="6734"/>
                    </a:lnTo>
                    <a:lnTo>
                      <a:pt x="27709" y="6528"/>
                    </a:lnTo>
                    <a:lnTo>
                      <a:pt x="23654" y="6528"/>
                    </a:lnTo>
                    <a:lnTo>
                      <a:pt x="170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3" name="Google Shape;1473;p26"/>
              <p:cNvSpPr/>
              <p:nvPr/>
            </p:nvSpPr>
            <p:spPr>
              <a:xfrm>
                <a:off x="3526800" y="3912800"/>
                <a:ext cx="46375" cy="46375"/>
              </a:xfrm>
              <a:custGeom>
                <a:rect b="b" l="l" r="r" t="t"/>
                <a:pathLst>
                  <a:path extrusionOk="0" h="1855" w="1855">
                    <a:moveTo>
                      <a:pt x="935" y="1"/>
                    </a:moveTo>
                    <a:cubicBezTo>
                      <a:pt x="412" y="1"/>
                      <a:pt x="1" y="413"/>
                      <a:pt x="1" y="919"/>
                    </a:cubicBezTo>
                    <a:cubicBezTo>
                      <a:pt x="1" y="1442"/>
                      <a:pt x="412" y="1854"/>
                      <a:pt x="935" y="1854"/>
                    </a:cubicBezTo>
                    <a:cubicBezTo>
                      <a:pt x="1442" y="1854"/>
                      <a:pt x="1854" y="1442"/>
                      <a:pt x="1854" y="919"/>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26"/>
              <p:cNvSpPr/>
              <p:nvPr/>
            </p:nvSpPr>
            <p:spPr>
              <a:xfrm>
                <a:off x="4086050" y="3828450"/>
                <a:ext cx="46750" cy="46750"/>
              </a:xfrm>
              <a:custGeom>
                <a:rect b="b" l="l" r="r" t="t"/>
                <a:pathLst>
                  <a:path extrusionOk="0" h="1870" w="1870">
                    <a:moveTo>
                      <a:pt x="935" y="0"/>
                    </a:moveTo>
                    <a:cubicBezTo>
                      <a:pt x="428" y="0"/>
                      <a:pt x="0" y="412"/>
                      <a:pt x="0" y="935"/>
                    </a:cubicBezTo>
                    <a:cubicBezTo>
                      <a:pt x="0" y="1442"/>
                      <a:pt x="428" y="1870"/>
                      <a:pt x="935" y="1870"/>
                    </a:cubicBezTo>
                    <a:cubicBezTo>
                      <a:pt x="1458" y="1870"/>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p26"/>
              <p:cNvSpPr/>
              <p:nvPr/>
            </p:nvSpPr>
            <p:spPr>
              <a:xfrm>
                <a:off x="2670500" y="3427625"/>
                <a:ext cx="46375" cy="46350"/>
              </a:xfrm>
              <a:custGeom>
                <a:rect b="b" l="l" r="r" t="t"/>
                <a:pathLst>
                  <a:path extrusionOk="0" h="1854" w="1855">
                    <a:moveTo>
                      <a:pt x="920" y="0"/>
                    </a:moveTo>
                    <a:cubicBezTo>
                      <a:pt x="413" y="0"/>
                      <a:pt x="1" y="412"/>
                      <a:pt x="1" y="919"/>
                    </a:cubicBezTo>
                    <a:cubicBezTo>
                      <a:pt x="1" y="1442"/>
                      <a:pt x="413" y="1854"/>
                      <a:pt x="920" y="1854"/>
                    </a:cubicBezTo>
                    <a:cubicBezTo>
                      <a:pt x="1443" y="1854"/>
                      <a:pt x="1855" y="1442"/>
                      <a:pt x="1855" y="919"/>
                    </a:cubicBezTo>
                    <a:cubicBezTo>
                      <a:pt x="1855" y="412"/>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6" name="Google Shape;1476;p26"/>
              <p:cNvSpPr/>
              <p:nvPr/>
            </p:nvSpPr>
            <p:spPr>
              <a:xfrm>
                <a:off x="3289175" y="3487025"/>
                <a:ext cx="46350" cy="46375"/>
              </a:xfrm>
              <a:custGeom>
                <a:rect b="b" l="l" r="r" t="t"/>
                <a:pathLst>
                  <a:path extrusionOk="0" h="1855" w="1854">
                    <a:moveTo>
                      <a:pt x="935" y="1"/>
                    </a:moveTo>
                    <a:cubicBezTo>
                      <a:pt x="412" y="1"/>
                      <a:pt x="0" y="413"/>
                      <a:pt x="0" y="920"/>
                    </a:cubicBezTo>
                    <a:cubicBezTo>
                      <a:pt x="0" y="1442"/>
                      <a:pt x="412" y="1854"/>
                      <a:pt x="935" y="1854"/>
                    </a:cubicBezTo>
                    <a:cubicBezTo>
                      <a:pt x="1442" y="1854"/>
                      <a:pt x="1854" y="1442"/>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7" name="Google Shape;1477;p26"/>
              <p:cNvSpPr/>
              <p:nvPr/>
            </p:nvSpPr>
            <p:spPr>
              <a:xfrm>
                <a:off x="3002025" y="3274750"/>
                <a:ext cx="46750" cy="46750"/>
              </a:xfrm>
              <a:custGeom>
                <a:rect b="b" l="l" r="r" t="t"/>
                <a:pathLst>
                  <a:path extrusionOk="0" h="1870" w="1870">
                    <a:moveTo>
                      <a:pt x="935" y="0"/>
                    </a:moveTo>
                    <a:cubicBezTo>
                      <a:pt x="412" y="0"/>
                      <a:pt x="0" y="428"/>
                      <a:pt x="0" y="935"/>
                    </a:cubicBezTo>
                    <a:cubicBezTo>
                      <a:pt x="0" y="1458"/>
                      <a:pt x="412" y="1870"/>
                      <a:pt x="935" y="1870"/>
                    </a:cubicBezTo>
                    <a:cubicBezTo>
                      <a:pt x="1442" y="1870"/>
                      <a:pt x="1870" y="1458"/>
                      <a:pt x="1870" y="935"/>
                    </a:cubicBezTo>
                    <a:cubicBezTo>
                      <a:pt x="1870" y="428"/>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8" name="Google Shape;1478;p26"/>
              <p:cNvSpPr/>
              <p:nvPr/>
            </p:nvSpPr>
            <p:spPr>
              <a:xfrm>
                <a:off x="3625825" y="3675175"/>
                <a:ext cx="46350" cy="46350"/>
              </a:xfrm>
              <a:custGeom>
                <a:rect b="b" l="l" r="r" t="t"/>
                <a:pathLst>
                  <a:path extrusionOk="0" h="1854" w="1854">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9" name="Google Shape;1479;p26"/>
              <p:cNvSpPr/>
              <p:nvPr/>
            </p:nvSpPr>
            <p:spPr>
              <a:xfrm>
                <a:off x="3699875" y="3754375"/>
                <a:ext cx="46775" cy="46375"/>
              </a:xfrm>
              <a:custGeom>
                <a:rect b="b" l="l" r="r" t="t"/>
                <a:pathLst>
                  <a:path extrusionOk="0" h="1855" w="1871">
                    <a:moveTo>
                      <a:pt x="935" y="1"/>
                    </a:moveTo>
                    <a:cubicBezTo>
                      <a:pt x="429" y="1"/>
                      <a:pt x="1" y="412"/>
                      <a:pt x="1" y="919"/>
                    </a:cubicBezTo>
                    <a:cubicBezTo>
                      <a:pt x="1" y="1442"/>
                      <a:pt x="429"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0" name="Google Shape;1480;p26"/>
              <p:cNvSpPr/>
              <p:nvPr/>
            </p:nvSpPr>
            <p:spPr>
              <a:xfrm>
                <a:off x="3954950" y="3816175"/>
                <a:ext cx="51500" cy="51500"/>
              </a:xfrm>
              <a:custGeom>
                <a:rect b="b" l="l" r="r" t="t"/>
                <a:pathLst>
                  <a:path extrusionOk="0" h="2060" w="2060">
                    <a:moveTo>
                      <a:pt x="1030" y="190"/>
                    </a:moveTo>
                    <a:cubicBezTo>
                      <a:pt x="1490" y="190"/>
                      <a:pt x="1870" y="570"/>
                      <a:pt x="1870" y="1030"/>
                    </a:cubicBezTo>
                    <a:cubicBezTo>
                      <a:pt x="1870" y="1489"/>
                      <a:pt x="1490" y="1854"/>
                      <a:pt x="1030" y="1854"/>
                    </a:cubicBezTo>
                    <a:cubicBezTo>
                      <a:pt x="587" y="1854"/>
                      <a:pt x="206" y="1489"/>
                      <a:pt x="206" y="1030"/>
                    </a:cubicBezTo>
                    <a:cubicBezTo>
                      <a:pt x="206" y="570"/>
                      <a:pt x="587" y="190"/>
                      <a:pt x="1030" y="190"/>
                    </a:cubicBezTo>
                    <a:close/>
                    <a:moveTo>
                      <a:pt x="1030" y="0"/>
                    </a:moveTo>
                    <a:cubicBezTo>
                      <a:pt x="460" y="0"/>
                      <a:pt x="0" y="475"/>
                      <a:pt x="0" y="1030"/>
                    </a:cubicBezTo>
                    <a:cubicBezTo>
                      <a:pt x="0" y="1600"/>
                      <a:pt x="476" y="2060"/>
                      <a:pt x="1030" y="2060"/>
                    </a:cubicBezTo>
                    <a:cubicBezTo>
                      <a:pt x="1585" y="2060"/>
                      <a:pt x="2060" y="1584"/>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p26"/>
              <p:cNvSpPr/>
              <p:nvPr/>
            </p:nvSpPr>
            <p:spPr>
              <a:xfrm>
                <a:off x="3900675" y="3731800"/>
                <a:ext cx="51525" cy="51525"/>
              </a:xfrm>
              <a:custGeom>
                <a:rect b="b" l="l" r="r" t="t"/>
                <a:pathLst>
                  <a:path extrusionOk="0" h="2061" w="2061">
                    <a:moveTo>
                      <a:pt x="1031" y="206"/>
                    </a:moveTo>
                    <a:cubicBezTo>
                      <a:pt x="1490" y="206"/>
                      <a:pt x="1855" y="587"/>
                      <a:pt x="1855" y="1030"/>
                    </a:cubicBezTo>
                    <a:cubicBezTo>
                      <a:pt x="1855" y="1490"/>
                      <a:pt x="1490" y="1870"/>
                      <a:pt x="1031" y="1870"/>
                    </a:cubicBezTo>
                    <a:cubicBezTo>
                      <a:pt x="571" y="1870"/>
                      <a:pt x="191" y="1490"/>
                      <a:pt x="191" y="1030"/>
                    </a:cubicBezTo>
                    <a:cubicBezTo>
                      <a:pt x="191" y="587"/>
                      <a:pt x="571" y="206"/>
                      <a:pt x="1031" y="206"/>
                    </a:cubicBezTo>
                    <a:close/>
                    <a:moveTo>
                      <a:pt x="1031" y="1"/>
                    </a:moveTo>
                    <a:cubicBezTo>
                      <a:pt x="460" y="1"/>
                      <a:pt x="1" y="476"/>
                      <a:pt x="1" y="1030"/>
                    </a:cubicBezTo>
                    <a:cubicBezTo>
                      <a:pt x="1" y="1616"/>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2" name="Google Shape;1482;p26"/>
              <p:cNvSpPr/>
              <p:nvPr/>
            </p:nvSpPr>
            <p:spPr>
              <a:xfrm>
                <a:off x="3826225" y="3771400"/>
                <a:ext cx="51525" cy="51525"/>
              </a:xfrm>
              <a:custGeom>
                <a:rect b="b" l="l" r="r" t="t"/>
                <a:pathLst>
                  <a:path extrusionOk="0" h="2061" w="2061">
                    <a:moveTo>
                      <a:pt x="1030" y="207"/>
                    </a:moveTo>
                    <a:cubicBezTo>
                      <a:pt x="1490" y="207"/>
                      <a:pt x="1870" y="587"/>
                      <a:pt x="1870" y="1031"/>
                    </a:cubicBezTo>
                    <a:cubicBezTo>
                      <a:pt x="1870" y="1490"/>
                      <a:pt x="1490" y="1870"/>
                      <a:pt x="1030" y="1870"/>
                    </a:cubicBezTo>
                    <a:cubicBezTo>
                      <a:pt x="587" y="1870"/>
                      <a:pt x="207" y="1490"/>
                      <a:pt x="207" y="1031"/>
                    </a:cubicBezTo>
                    <a:cubicBezTo>
                      <a:pt x="207" y="587"/>
                      <a:pt x="587" y="207"/>
                      <a:pt x="1030" y="207"/>
                    </a:cubicBezTo>
                    <a:close/>
                    <a:moveTo>
                      <a:pt x="1030" y="1"/>
                    </a:moveTo>
                    <a:cubicBezTo>
                      <a:pt x="460" y="1"/>
                      <a:pt x="1" y="476"/>
                      <a:pt x="1" y="1031"/>
                    </a:cubicBezTo>
                    <a:cubicBezTo>
                      <a:pt x="1" y="1617"/>
                      <a:pt x="476" y="2060"/>
                      <a:pt x="1030" y="2060"/>
                    </a:cubicBezTo>
                    <a:cubicBezTo>
                      <a:pt x="1585" y="2060"/>
                      <a:pt x="2060" y="1585"/>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3" name="Google Shape;1483;p26"/>
              <p:cNvSpPr/>
              <p:nvPr/>
            </p:nvSpPr>
            <p:spPr>
              <a:xfrm>
                <a:off x="3360850" y="3410200"/>
                <a:ext cx="51525" cy="51500"/>
              </a:xfrm>
              <a:custGeom>
                <a:rect b="b" l="l" r="r" t="t"/>
                <a:pathLst>
                  <a:path extrusionOk="0" h="2060" w="2061">
                    <a:moveTo>
                      <a:pt x="1030" y="190"/>
                    </a:moveTo>
                    <a:cubicBezTo>
                      <a:pt x="1490" y="190"/>
                      <a:pt x="1870" y="571"/>
                      <a:pt x="1870" y="1030"/>
                    </a:cubicBezTo>
                    <a:cubicBezTo>
                      <a:pt x="1870" y="1490"/>
                      <a:pt x="1490" y="1854"/>
                      <a:pt x="1030" y="1854"/>
                    </a:cubicBezTo>
                    <a:cubicBezTo>
                      <a:pt x="587" y="1854"/>
                      <a:pt x="207" y="1490"/>
                      <a:pt x="207" y="1030"/>
                    </a:cubicBezTo>
                    <a:cubicBezTo>
                      <a:pt x="207" y="571"/>
                      <a:pt x="587" y="190"/>
                      <a:pt x="1030" y="190"/>
                    </a:cubicBezTo>
                    <a:close/>
                    <a:moveTo>
                      <a:pt x="1030" y="0"/>
                    </a:moveTo>
                    <a:cubicBezTo>
                      <a:pt x="460" y="0"/>
                      <a:pt x="1" y="444"/>
                      <a:pt x="1" y="1030"/>
                    </a:cubicBezTo>
                    <a:cubicBezTo>
                      <a:pt x="1"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4" name="Google Shape;1484;p26"/>
              <p:cNvSpPr/>
              <p:nvPr/>
            </p:nvSpPr>
            <p:spPr>
              <a:xfrm>
                <a:off x="2442775" y="3353175"/>
                <a:ext cx="51525" cy="51500"/>
              </a:xfrm>
              <a:custGeom>
                <a:rect b="b" l="l" r="r" t="t"/>
                <a:pathLst>
                  <a:path extrusionOk="0" h="2060" w="2061">
                    <a:moveTo>
                      <a:pt x="1030" y="206"/>
                    </a:moveTo>
                    <a:cubicBezTo>
                      <a:pt x="1474" y="206"/>
                      <a:pt x="1854" y="570"/>
                      <a:pt x="1854" y="1030"/>
                    </a:cubicBezTo>
                    <a:cubicBezTo>
                      <a:pt x="1854" y="1489"/>
                      <a:pt x="1474" y="1869"/>
                      <a:pt x="1030" y="1869"/>
                    </a:cubicBezTo>
                    <a:cubicBezTo>
                      <a:pt x="571" y="1869"/>
                      <a:pt x="191" y="1489"/>
                      <a:pt x="191" y="1030"/>
                    </a:cubicBezTo>
                    <a:cubicBezTo>
                      <a:pt x="191" y="570"/>
                      <a:pt x="571" y="206"/>
                      <a:pt x="1030" y="206"/>
                    </a:cubicBezTo>
                    <a:close/>
                    <a:moveTo>
                      <a:pt x="1030" y="0"/>
                    </a:moveTo>
                    <a:cubicBezTo>
                      <a:pt x="444" y="0"/>
                      <a:pt x="0" y="475"/>
                      <a:pt x="0" y="1030"/>
                    </a:cubicBezTo>
                    <a:cubicBezTo>
                      <a:pt x="0" y="1600"/>
                      <a:pt x="476" y="2060"/>
                      <a:pt x="1030" y="2060"/>
                    </a:cubicBezTo>
                    <a:cubicBezTo>
                      <a:pt x="1585" y="2060"/>
                      <a:pt x="2028" y="1600"/>
                      <a:pt x="2060" y="1030"/>
                    </a:cubicBezTo>
                    <a:cubicBezTo>
                      <a:pt x="2060" y="459"/>
                      <a:pt x="1601"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5" name="Google Shape;1485;p26"/>
              <p:cNvSpPr/>
              <p:nvPr/>
            </p:nvSpPr>
            <p:spPr>
              <a:xfrm>
                <a:off x="2569525" y="3318300"/>
                <a:ext cx="51500" cy="51925"/>
              </a:xfrm>
              <a:custGeom>
                <a:rect b="b" l="l" r="r" t="t"/>
                <a:pathLst>
                  <a:path extrusionOk="0" h="2077" w="2060">
                    <a:moveTo>
                      <a:pt x="1030" y="223"/>
                    </a:moveTo>
                    <a:cubicBezTo>
                      <a:pt x="1473" y="223"/>
                      <a:pt x="1854" y="603"/>
                      <a:pt x="1854" y="1062"/>
                    </a:cubicBezTo>
                    <a:cubicBezTo>
                      <a:pt x="1854" y="1522"/>
                      <a:pt x="1473" y="1886"/>
                      <a:pt x="1030" y="1886"/>
                    </a:cubicBezTo>
                    <a:cubicBezTo>
                      <a:pt x="570" y="1886"/>
                      <a:pt x="190" y="1506"/>
                      <a:pt x="190" y="1062"/>
                    </a:cubicBezTo>
                    <a:cubicBezTo>
                      <a:pt x="190" y="603"/>
                      <a:pt x="570" y="223"/>
                      <a:pt x="1030" y="223"/>
                    </a:cubicBezTo>
                    <a:close/>
                    <a:moveTo>
                      <a:pt x="1030" y="1"/>
                    </a:moveTo>
                    <a:cubicBezTo>
                      <a:pt x="444" y="1"/>
                      <a:pt x="0" y="460"/>
                      <a:pt x="0" y="1046"/>
                    </a:cubicBezTo>
                    <a:cubicBezTo>
                      <a:pt x="0" y="1617"/>
                      <a:pt x="475" y="2076"/>
                      <a:pt x="1030" y="2076"/>
                    </a:cubicBezTo>
                    <a:cubicBezTo>
                      <a:pt x="1600" y="2076"/>
                      <a:pt x="2060" y="1617"/>
                      <a:pt x="2060" y="1046"/>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6" name="Google Shape;1486;p26"/>
              <p:cNvSpPr/>
              <p:nvPr/>
            </p:nvSpPr>
            <p:spPr>
              <a:xfrm>
                <a:off x="2634875" y="3515950"/>
                <a:ext cx="51500" cy="51500"/>
              </a:xfrm>
              <a:custGeom>
                <a:rect b="b" l="l" r="r" t="t"/>
                <a:pathLst>
                  <a:path extrusionOk="0" h="2060" w="2060">
                    <a:moveTo>
                      <a:pt x="1030" y="222"/>
                    </a:moveTo>
                    <a:cubicBezTo>
                      <a:pt x="1473" y="222"/>
                      <a:pt x="1854" y="586"/>
                      <a:pt x="1854" y="1062"/>
                    </a:cubicBezTo>
                    <a:cubicBezTo>
                      <a:pt x="1854" y="1505"/>
                      <a:pt x="1473" y="1886"/>
                      <a:pt x="1030" y="1886"/>
                    </a:cubicBezTo>
                    <a:cubicBezTo>
                      <a:pt x="570" y="1886"/>
                      <a:pt x="190" y="1505"/>
                      <a:pt x="190" y="1062"/>
                    </a:cubicBezTo>
                    <a:cubicBezTo>
                      <a:pt x="190" y="602"/>
                      <a:pt x="570" y="222"/>
                      <a:pt x="1030" y="222"/>
                    </a:cubicBezTo>
                    <a:close/>
                    <a:moveTo>
                      <a:pt x="1030" y="0"/>
                    </a:moveTo>
                    <a:cubicBezTo>
                      <a:pt x="444" y="0"/>
                      <a:pt x="0" y="476"/>
                      <a:pt x="0" y="1030"/>
                    </a:cubicBezTo>
                    <a:cubicBezTo>
                      <a:pt x="0" y="1616"/>
                      <a:pt x="475" y="2060"/>
                      <a:pt x="1030" y="2060"/>
                    </a:cubicBezTo>
                    <a:cubicBezTo>
                      <a:pt x="1600" y="2060"/>
                      <a:pt x="2060" y="1616"/>
                      <a:pt x="2044" y="1030"/>
                    </a:cubicBezTo>
                    <a:cubicBezTo>
                      <a:pt x="2044"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487" name="Google Shape;1487;p26"/>
            <p:cNvPicPr preferRelativeResize="0"/>
            <p:nvPr/>
          </p:nvPicPr>
          <p:blipFill>
            <a:blip r:embed="rId3">
              <a:alphaModFix amt="40000"/>
            </a:blip>
            <a:stretch>
              <a:fillRect/>
            </a:stretch>
          </p:blipFill>
          <p:spPr>
            <a:xfrm>
              <a:off x="0" y="666425"/>
              <a:ext cx="1177350" cy="1177350"/>
            </a:xfrm>
            <a:prstGeom prst="rect">
              <a:avLst/>
            </a:prstGeom>
            <a:noFill/>
            <a:ln>
              <a:noFill/>
            </a:ln>
          </p:spPr>
        </p:pic>
        <p:pic>
          <p:nvPicPr>
            <p:cNvPr id="1488" name="Google Shape;1488;p26"/>
            <p:cNvPicPr preferRelativeResize="0"/>
            <p:nvPr/>
          </p:nvPicPr>
          <p:blipFill>
            <a:blip r:embed="rId3">
              <a:alphaModFix amt="40000"/>
            </a:blip>
            <a:stretch>
              <a:fillRect/>
            </a:stretch>
          </p:blipFill>
          <p:spPr>
            <a:xfrm>
              <a:off x="928125" y="535000"/>
              <a:ext cx="1177350" cy="1177350"/>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9" name="Shape 1569"/>
        <p:cNvGrpSpPr/>
        <p:nvPr/>
      </p:nvGrpSpPr>
      <p:grpSpPr>
        <a:xfrm>
          <a:off x="0" y="0"/>
          <a:ext cx="0" cy="0"/>
          <a:chOff x="0" y="0"/>
          <a:chExt cx="0" cy="0"/>
        </a:xfrm>
      </p:grpSpPr>
      <p:sp>
        <p:nvSpPr>
          <p:cNvPr id="1570" name="Google Shape;1570;p35"/>
          <p:cNvSpPr txBox="1"/>
          <p:nvPr>
            <p:ph idx="4294967295" type="ctrTitle"/>
          </p:nvPr>
        </p:nvSpPr>
        <p:spPr>
          <a:xfrm>
            <a:off x="2429925" y="1328100"/>
            <a:ext cx="4284000" cy="997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419"/>
              <a:t>Thanks!</a:t>
            </a:r>
            <a:endParaRPr/>
          </a:p>
        </p:txBody>
      </p:sp>
      <p:sp>
        <p:nvSpPr>
          <p:cNvPr id="1571" name="Google Shape;1571;p35"/>
          <p:cNvSpPr txBox="1"/>
          <p:nvPr>
            <p:ph idx="4294967295" type="subTitle"/>
          </p:nvPr>
        </p:nvSpPr>
        <p:spPr>
          <a:xfrm>
            <a:off x="2425050" y="2362825"/>
            <a:ext cx="4293900" cy="1030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s-419"/>
              <a:t>Do you have any questions?</a:t>
            </a:r>
            <a:endParaRPr b="1"/>
          </a:p>
          <a:p>
            <a:pPr indent="0" lvl="0" marL="0" rtl="0" algn="ctr">
              <a:spcBef>
                <a:spcPts val="1600"/>
              </a:spcBef>
              <a:spcAft>
                <a:spcPts val="0"/>
              </a:spcAft>
              <a:buNone/>
            </a:pPr>
            <a:r>
              <a:rPr lang="es-419" u="sng">
                <a:solidFill>
                  <a:schemeClr val="hlink"/>
                </a:solidFill>
                <a:hlinkClick r:id="rId3"/>
              </a:rPr>
              <a:t>yusraashar14@gmail.com</a:t>
            </a:r>
            <a:endParaRPr/>
          </a:p>
          <a:p>
            <a:pPr indent="0" lvl="0" marL="0" rtl="0" algn="ctr">
              <a:spcBef>
                <a:spcPts val="1600"/>
              </a:spcBef>
              <a:spcAft>
                <a:spcPts val="0"/>
              </a:spcAft>
              <a:buNone/>
            </a:pPr>
            <a:r>
              <a:rPr lang="es-419"/>
              <a:t>+1 (323 5466675</a:t>
            </a:r>
            <a:endParaRPr/>
          </a:p>
          <a:p>
            <a:pPr indent="0" lvl="0" marL="0" rtl="0" algn="l">
              <a:spcBef>
                <a:spcPts val="1600"/>
              </a:spcBef>
              <a:spcAft>
                <a:spcPts val="16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92" name="Shape 1492"/>
        <p:cNvGrpSpPr/>
        <p:nvPr/>
      </p:nvGrpSpPr>
      <p:grpSpPr>
        <a:xfrm>
          <a:off x="0" y="0"/>
          <a:ext cx="0" cy="0"/>
          <a:chOff x="0" y="0"/>
          <a:chExt cx="0" cy="0"/>
        </a:xfrm>
      </p:grpSpPr>
      <p:sp>
        <p:nvSpPr>
          <p:cNvPr id="1493" name="Google Shape;1493;p27"/>
          <p:cNvSpPr txBox="1"/>
          <p:nvPr>
            <p:ph type="title"/>
          </p:nvPr>
        </p:nvSpPr>
        <p:spPr>
          <a:xfrm>
            <a:off x="1133023" y="2480375"/>
            <a:ext cx="3764400" cy="1371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419"/>
              <a:t>App Concept &amp; Purpose</a:t>
            </a:r>
            <a:endParaRPr/>
          </a:p>
        </p:txBody>
      </p:sp>
      <p:sp>
        <p:nvSpPr>
          <p:cNvPr id="1494" name="Google Shape;1494;p27"/>
          <p:cNvSpPr txBox="1"/>
          <p:nvPr>
            <p:ph idx="2" type="title"/>
          </p:nvPr>
        </p:nvSpPr>
        <p:spPr>
          <a:xfrm>
            <a:off x="2475223" y="1291225"/>
            <a:ext cx="1080000" cy="10011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es-419"/>
              <a:t>01</a:t>
            </a:r>
            <a:endParaRPr/>
          </a:p>
        </p:txBody>
      </p:sp>
      <p:grpSp>
        <p:nvGrpSpPr>
          <p:cNvPr id="1495" name="Google Shape;1495;p27"/>
          <p:cNvGrpSpPr/>
          <p:nvPr/>
        </p:nvGrpSpPr>
        <p:grpSpPr>
          <a:xfrm>
            <a:off x="-1312494" y="3529769"/>
            <a:ext cx="3277952" cy="1537297"/>
            <a:chOff x="-1312494" y="3529769"/>
            <a:chExt cx="3277952" cy="1537297"/>
          </a:xfrm>
        </p:grpSpPr>
        <p:grpSp>
          <p:nvGrpSpPr>
            <p:cNvPr id="1496" name="Google Shape;1496;p27"/>
            <p:cNvGrpSpPr/>
            <p:nvPr/>
          </p:nvGrpSpPr>
          <p:grpSpPr>
            <a:xfrm>
              <a:off x="-1312494" y="3529769"/>
              <a:ext cx="2907181" cy="1177348"/>
              <a:chOff x="2442775" y="3274750"/>
              <a:chExt cx="1690025" cy="684425"/>
            </a:xfrm>
          </p:grpSpPr>
          <p:sp>
            <p:nvSpPr>
              <p:cNvPr id="1497" name="Google Shape;1497;p27"/>
              <p:cNvSpPr/>
              <p:nvPr/>
            </p:nvSpPr>
            <p:spPr>
              <a:xfrm>
                <a:off x="2683575" y="3475550"/>
                <a:ext cx="870175" cy="445600"/>
              </a:xfrm>
              <a:custGeom>
                <a:rect b="b" l="l" r="r" t="t"/>
                <a:pathLst>
                  <a:path extrusionOk="0" h="17824" w="34807">
                    <a:moveTo>
                      <a:pt x="5371" y="0"/>
                    </a:moveTo>
                    <a:lnTo>
                      <a:pt x="2884" y="2567"/>
                    </a:lnTo>
                    <a:lnTo>
                      <a:pt x="1" y="2567"/>
                    </a:lnTo>
                    <a:lnTo>
                      <a:pt x="1" y="2773"/>
                    </a:lnTo>
                    <a:lnTo>
                      <a:pt x="2947" y="2773"/>
                    </a:lnTo>
                    <a:lnTo>
                      <a:pt x="5451" y="190"/>
                    </a:lnTo>
                    <a:lnTo>
                      <a:pt x="13435" y="190"/>
                    </a:lnTo>
                    <a:lnTo>
                      <a:pt x="20802" y="7526"/>
                    </a:lnTo>
                    <a:lnTo>
                      <a:pt x="26695" y="7526"/>
                    </a:lnTo>
                    <a:lnTo>
                      <a:pt x="27868" y="8714"/>
                    </a:lnTo>
                    <a:lnTo>
                      <a:pt x="31052" y="8714"/>
                    </a:lnTo>
                    <a:lnTo>
                      <a:pt x="32225" y="9965"/>
                    </a:lnTo>
                    <a:lnTo>
                      <a:pt x="32225" y="13894"/>
                    </a:lnTo>
                    <a:lnTo>
                      <a:pt x="34601" y="16350"/>
                    </a:lnTo>
                    <a:lnTo>
                      <a:pt x="34601" y="17823"/>
                    </a:lnTo>
                    <a:lnTo>
                      <a:pt x="34807" y="17823"/>
                    </a:lnTo>
                    <a:lnTo>
                      <a:pt x="34807" y="16271"/>
                    </a:lnTo>
                    <a:lnTo>
                      <a:pt x="32430" y="13815"/>
                    </a:lnTo>
                    <a:lnTo>
                      <a:pt x="32430" y="9886"/>
                    </a:lnTo>
                    <a:lnTo>
                      <a:pt x="31131" y="8508"/>
                    </a:lnTo>
                    <a:lnTo>
                      <a:pt x="27947" y="8508"/>
                    </a:lnTo>
                    <a:lnTo>
                      <a:pt x="26775" y="7320"/>
                    </a:lnTo>
                    <a:lnTo>
                      <a:pt x="20881" y="7320"/>
                    </a:lnTo>
                    <a:lnTo>
                      <a:pt x="13530" y="32"/>
                    </a:lnTo>
                    <a:lnTo>
                      <a:pt x="13514"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27"/>
              <p:cNvSpPr/>
              <p:nvPr/>
            </p:nvSpPr>
            <p:spPr>
              <a:xfrm>
                <a:off x="3728800" y="3776950"/>
                <a:ext cx="359650" cy="139050"/>
              </a:xfrm>
              <a:custGeom>
                <a:rect b="b" l="l" r="r" t="t"/>
                <a:pathLst>
                  <a:path extrusionOk="0" h="5562" w="14386">
                    <a:moveTo>
                      <a:pt x="143" y="1"/>
                    </a:moveTo>
                    <a:lnTo>
                      <a:pt x="0" y="143"/>
                    </a:lnTo>
                    <a:lnTo>
                      <a:pt x="1315" y="1442"/>
                    </a:lnTo>
                    <a:lnTo>
                      <a:pt x="1315" y="3232"/>
                    </a:lnTo>
                    <a:lnTo>
                      <a:pt x="2995" y="4769"/>
                    </a:lnTo>
                    <a:lnTo>
                      <a:pt x="7034" y="4769"/>
                    </a:lnTo>
                    <a:lnTo>
                      <a:pt x="7985" y="5561"/>
                    </a:lnTo>
                    <a:lnTo>
                      <a:pt x="10472" y="5561"/>
                    </a:lnTo>
                    <a:lnTo>
                      <a:pt x="13007" y="3185"/>
                    </a:lnTo>
                    <a:lnTo>
                      <a:pt x="14385" y="3185"/>
                    </a:lnTo>
                    <a:lnTo>
                      <a:pt x="14385" y="2995"/>
                    </a:lnTo>
                    <a:lnTo>
                      <a:pt x="12928" y="2995"/>
                    </a:lnTo>
                    <a:lnTo>
                      <a:pt x="10393" y="5371"/>
                    </a:lnTo>
                    <a:lnTo>
                      <a:pt x="8064" y="5371"/>
                    </a:lnTo>
                    <a:lnTo>
                      <a:pt x="7114" y="4579"/>
                    </a:lnTo>
                    <a:lnTo>
                      <a:pt x="3074" y="4579"/>
                    </a:lnTo>
                    <a:lnTo>
                      <a:pt x="1505" y="3153"/>
                    </a:lnTo>
                    <a:lnTo>
                      <a:pt x="1505" y="1363"/>
                    </a:lnTo>
                    <a:lnTo>
                      <a:pt x="14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9" name="Google Shape;1499;p27"/>
              <p:cNvSpPr/>
              <p:nvPr/>
            </p:nvSpPr>
            <p:spPr>
              <a:xfrm>
                <a:off x="2739025" y="3416125"/>
                <a:ext cx="1218725" cy="460275"/>
              </a:xfrm>
              <a:custGeom>
                <a:rect b="b" l="l" r="r" t="t"/>
                <a:pathLst>
                  <a:path extrusionOk="0" h="18411" w="48749">
                    <a:moveTo>
                      <a:pt x="3042" y="1"/>
                    </a:moveTo>
                    <a:lnTo>
                      <a:pt x="48" y="2884"/>
                    </a:lnTo>
                    <a:lnTo>
                      <a:pt x="1" y="4358"/>
                    </a:lnTo>
                    <a:lnTo>
                      <a:pt x="3106" y="1189"/>
                    </a:lnTo>
                    <a:lnTo>
                      <a:pt x="11011" y="1189"/>
                    </a:lnTo>
                    <a:lnTo>
                      <a:pt x="17713" y="7922"/>
                    </a:lnTo>
                    <a:lnTo>
                      <a:pt x="35567" y="7922"/>
                    </a:lnTo>
                    <a:lnTo>
                      <a:pt x="36550" y="8952"/>
                    </a:lnTo>
                    <a:lnTo>
                      <a:pt x="36550" y="10885"/>
                    </a:lnTo>
                    <a:lnTo>
                      <a:pt x="36740" y="10885"/>
                    </a:lnTo>
                    <a:lnTo>
                      <a:pt x="36740" y="8873"/>
                    </a:lnTo>
                    <a:lnTo>
                      <a:pt x="35646" y="7716"/>
                    </a:lnTo>
                    <a:lnTo>
                      <a:pt x="17792" y="7716"/>
                    </a:lnTo>
                    <a:lnTo>
                      <a:pt x="11091" y="983"/>
                    </a:lnTo>
                    <a:lnTo>
                      <a:pt x="3042" y="983"/>
                    </a:lnTo>
                    <a:lnTo>
                      <a:pt x="223" y="3867"/>
                    </a:lnTo>
                    <a:lnTo>
                      <a:pt x="238" y="2995"/>
                    </a:lnTo>
                    <a:lnTo>
                      <a:pt x="3106" y="191"/>
                    </a:lnTo>
                    <a:lnTo>
                      <a:pt x="11011" y="191"/>
                    </a:lnTo>
                    <a:lnTo>
                      <a:pt x="17713" y="7130"/>
                    </a:lnTo>
                    <a:lnTo>
                      <a:pt x="35916" y="7130"/>
                    </a:lnTo>
                    <a:lnTo>
                      <a:pt x="38926" y="10172"/>
                    </a:lnTo>
                    <a:lnTo>
                      <a:pt x="38926" y="12437"/>
                    </a:lnTo>
                    <a:lnTo>
                      <a:pt x="41698" y="15242"/>
                    </a:lnTo>
                    <a:lnTo>
                      <a:pt x="41698" y="17190"/>
                    </a:lnTo>
                    <a:lnTo>
                      <a:pt x="43077" y="18410"/>
                    </a:lnTo>
                    <a:lnTo>
                      <a:pt x="46625" y="18410"/>
                    </a:lnTo>
                    <a:lnTo>
                      <a:pt x="47893" y="17222"/>
                    </a:lnTo>
                    <a:lnTo>
                      <a:pt x="48748" y="17222"/>
                    </a:lnTo>
                    <a:lnTo>
                      <a:pt x="48748" y="17032"/>
                    </a:lnTo>
                    <a:lnTo>
                      <a:pt x="47829" y="17032"/>
                    </a:lnTo>
                    <a:lnTo>
                      <a:pt x="46546" y="18220"/>
                    </a:lnTo>
                    <a:lnTo>
                      <a:pt x="43140" y="18220"/>
                    </a:lnTo>
                    <a:lnTo>
                      <a:pt x="41888" y="17111"/>
                    </a:lnTo>
                    <a:lnTo>
                      <a:pt x="41888" y="15162"/>
                    </a:lnTo>
                    <a:lnTo>
                      <a:pt x="39116" y="12358"/>
                    </a:lnTo>
                    <a:lnTo>
                      <a:pt x="39116" y="10093"/>
                    </a:lnTo>
                    <a:lnTo>
                      <a:pt x="35995" y="6924"/>
                    </a:lnTo>
                    <a:lnTo>
                      <a:pt x="17792" y="6924"/>
                    </a:lnTo>
                    <a:lnTo>
                      <a:pt x="1109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27"/>
              <p:cNvSpPr/>
              <p:nvPr/>
            </p:nvSpPr>
            <p:spPr>
              <a:xfrm>
                <a:off x="2696650" y="3396325"/>
                <a:ext cx="1145050" cy="383025"/>
              </a:xfrm>
              <a:custGeom>
                <a:rect b="b" l="l" r="r" t="t"/>
                <a:pathLst>
                  <a:path extrusionOk="0" h="15321" w="45802">
                    <a:moveTo>
                      <a:pt x="1822" y="1"/>
                    </a:moveTo>
                    <a:lnTo>
                      <a:pt x="1" y="1807"/>
                    </a:lnTo>
                    <a:lnTo>
                      <a:pt x="143" y="1934"/>
                    </a:lnTo>
                    <a:lnTo>
                      <a:pt x="1902" y="191"/>
                    </a:lnTo>
                    <a:lnTo>
                      <a:pt x="12991" y="191"/>
                    </a:lnTo>
                    <a:lnTo>
                      <a:pt x="19820" y="7130"/>
                    </a:lnTo>
                    <a:lnTo>
                      <a:pt x="35440" y="7130"/>
                    </a:lnTo>
                    <a:lnTo>
                      <a:pt x="37801" y="4754"/>
                    </a:lnTo>
                    <a:lnTo>
                      <a:pt x="41524" y="4754"/>
                    </a:lnTo>
                    <a:lnTo>
                      <a:pt x="42395" y="5609"/>
                    </a:lnTo>
                    <a:lnTo>
                      <a:pt x="42395" y="12120"/>
                    </a:lnTo>
                    <a:lnTo>
                      <a:pt x="45659" y="15321"/>
                    </a:lnTo>
                    <a:lnTo>
                      <a:pt x="45801" y="15194"/>
                    </a:lnTo>
                    <a:lnTo>
                      <a:pt x="42601" y="12025"/>
                    </a:lnTo>
                    <a:lnTo>
                      <a:pt x="42601" y="5530"/>
                    </a:lnTo>
                    <a:lnTo>
                      <a:pt x="41603" y="4548"/>
                    </a:lnTo>
                    <a:lnTo>
                      <a:pt x="37722" y="4548"/>
                    </a:lnTo>
                    <a:lnTo>
                      <a:pt x="35361" y="6924"/>
                    </a:lnTo>
                    <a:lnTo>
                      <a:pt x="19899" y="6924"/>
                    </a:lnTo>
                    <a:lnTo>
                      <a:pt x="13071"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p27"/>
              <p:cNvSpPr/>
              <p:nvPr/>
            </p:nvSpPr>
            <p:spPr>
              <a:xfrm>
                <a:off x="2491100" y="3376525"/>
                <a:ext cx="1412375" cy="386200"/>
              </a:xfrm>
              <a:custGeom>
                <a:rect b="b" l="l" r="r" t="t"/>
                <a:pathLst>
                  <a:path extrusionOk="0" h="15448" w="56495">
                    <a:moveTo>
                      <a:pt x="0" y="1"/>
                    </a:moveTo>
                    <a:lnTo>
                      <a:pt x="0" y="191"/>
                    </a:lnTo>
                    <a:lnTo>
                      <a:pt x="21768" y="191"/>
                    </a:lnTo>
                    <a:lnTo>
                      <a:pt x="28596" y="6924"/>
                    </a:lnTo>
                    <a:lnTo>
                      <a:pt x="43108" y="6924"/>
                    </a:lnTo>
                    <a:lnTo>
                      <a:pt x="45468" y="4548"/>
                    </a:lnTo>
                    <a:lnTo>
                      <a:pt x="50586" y="4548"/>
                    </a:lnTo>
                    <a:lnTo>
                      <a:pt x="51409" y="5546"/>
                    </a:lnTo>
                    <a:lnTo>
                      <a:pt x="51409" y="12057"/>
                    </a:lnTo>
                    <a:lnTo>
                      <a:pt x="54752" y="15447"/>
                    </a:lnTo>
                    <a:lnTo>
                      <a:pt x="56495" y="15447"/>
                    </a:lnTo>
                    <a:lnTo>
                      <a:pt x="56495" y="15241"/>
                    </a:lnTo>
                    <a:lnTo>
                      <a:pt x="54831" y="15241"/>
                    </a:lnTo>
                    <a:lnTo>
                      <a:pt x="51615" y="11978"/>
                    </a:lnTo>
                    <a:lnTo>
                      <a:pt x="51615" y="5482"/>
                    </a:lnTo>
                    <a:lnTo>
                      <a:pt x="50681" y="4357"/>
                    </a:lnTo>
                    <a:lnTo>
                      <a:pt x="45389" y="4357"/>
                    </a:lnTo>
                    <a:lnTo>
                      <a:pt x="43029" y="6734"/>
                    </a:lnTo>
                    <a:lnTo>
                      <a:pt x="28675" y="6734"/>
                    </a:lnTo>
                    <a:lnTo>
                      <a:pt x="218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27"/>
              <p:cNvSpPr/>
              <p:nvPr/>
            </p:nvSpPr>
            <p:spPr>
              <a:xfrm>
                <a:off x="3040050" y="3312775"/>
                <a:ext cx="532725" cy="192500"/>
              </a:xfrm>
              <a:custGeom>
                <a:rect b="b" l="l" r="r" t="t"/>
                <a:pathLst>
                  <a:path extrusionOk="0" h="7700" w="21309">
                    <a:moveTo>
                      <a:pt x="143" y="0"/>
                    </a:moveTo>
                    <a:lnTo>
                      <a:pt x="0" y="127"/>
                    </a:lnTo>
                    <a:lnTo>
                      <a:pt x="6638" y="6511"/>
                    </a:lnTo>
                    <a:lnTo>
                      <a:pt x="9411" y="6511"/>
                    </a:lnTo>
                    <a:lnTo>
                      <a:pt x="10298" y="5719"/>
                    </a:lnTo>
                    <a:lnTo>
                      <a:pt x="11565" y="5719"/>
                    </a:lnTo>
                    <a:lnTo>
                      <a:pt x="13593" y="7700"/>
                    </a:lnTo>
                    <a:lnTo>
                      <a:pt x="20041" y="7700"/>
                    </a:lnTo>
                    <a:lnTo>
                      <a:pt x="21308" y="6305"/>
                    </a:lnTo>
                    <a:lnTo>
                      <a:pt x="15827" y="6305"/>
                    </a:lnTo>
                    <a:lnTo>
                      <a:pt x="14654" y="5418"/>
                    </a:lnTo>
                    <a:lnTo>
                      <a:pt x="14544" y="5577"/>
                    </a:lnTo>
                    <a:lnTo>
                      <a:pt x="15763" y="6511"/>
                    </a:lnTo>
                    <a:lnTo>
                      <a:pt x="20865" y="6511"/>
                    </a:lnTo>
                    <a:lnTo>
                      <a:pt x="19946" y="7494"/>
                    </a:lnTo>
                    <a:lnTo>
                      <a:pt x="13672" y="7494"/>
                    </a:lnTo>
                    <a:lnTo>
                      <a:pt x="11644" y="5513"/>
                    </a:lnTo>
                    <a:lnTo>
                      <a:pt x="10250" y="5513"/>
                    </a:lnTo>
                    <a:lnTo>
                      <a:pt x="9331" y="6305"/>
                    </a:lnTo>
                    <a:lnTo>
                      <a:pt x="6717" y="6305"/>
                    </a:lnTo>
                    <a:lnTo>
                      <a:pt x="143"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3" name="Google Shape;1503;p27"/>
              <p:cNvSpPr/>
              <p:nvPr/>
            </p:nvSpPr>
            <p:spPr>
              <a:xfrm>
                <a:off x="2618225" y="3346825"/>
                <a:ext cx="692750" cy="168350"/>
              </a:xfrm>
              <a:custGeom>
                <a:rect b="b" l="l" r="r" t="t"/>
                <a:pathLst>
                  <a:path extrusionOk="0" h="6734" w="27710">
                    <a:moveTo>
                      <a:pt x="1" y="1"/>
                    </a:moveTo>
                    <a:lnTo>
                      <a:pt x="1" y="191"/>
                    </a:lnTo>
                    <a:lnTo>
                      <a:pt x="16984" y="191"/>
                    </a:lnTo>
                    <a:lnTo>
                      <a:pt x="23574" y="6734"/>
                    </a:lnTo>
                    <a:lnTo>
                      <a:pt x="27709" y="6734"/>
                    </a:lnTo>
                    <a:lnTo>
                      <a:pt x="27709" y="6528"/>
                    </a:lnTo>
                    <a:lnTo>
                      <a:pt x="23654" y="6528"/>
                    </a:lnTo>
                    <a:lnTo>
                      <a:pt x="17063"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4" name="Google Shape;1504;p27"/>
              <p:cNvSpPr/>
              <p:nvPr/>
            </p:nvSpPr>
            <p:spPr>
              <a:xfrm>
                <a:off x="3526800" y="3912800"/>
                <a:ext cx="46375" cy="46375"/>
              </a:xfrm>
              <a:custGeom>
                <a:rect b="b" l="l" r="r" t="t"/>
                <a:pathLst>
                  <a:path extrusionOk="0" h="1855" w="1855">
                    <a:moveTo>
                      <a:pt x="935" y="1"/>
                    </a:moveTo>
                    <a:cubicBezTo>
                      <a:pt x="412" y="1"/>
                      <a:pt x="1" y="413"/>
                      <a:pt x="1" y="919"/>
                    </a:cubicBezTo>
                    <a:cubicBezTo>
                      <a:pt x="1" y="1442"/>
                      <a:pt x="412" y="1854"/>
                      <a:pt x="935" y="1854"/>
                    </a:cubicBezTo>
                    <a:cubicBezTo>
                      <a:pt x="1442" y="1854"/>
                      <a:pt x="1854" y="1442"/>
                      <a:pt x="1854" y="919"/>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5" name="Google Shape;1505;p27"/>
              <p:cNvSpPr/>
              <p:nvPr/>
            </p:nvSpPr>
            <p:spPr>
              <a:xfrm>
                <a:off x="4086050" y="3828450"/>
                <a:ext cx="46750" cy="46750"/>
              </a:xfrm>
              <a:custGeom>
                <a:rect b="b" l="l" r="r" t="t"/>
                <a:pathLst>
                  <a:path extrusionOk="0" h="1870" w="1870">
                    <a:moveTo>
                      <a:pt x="935" y="0"/>
                    </a:moveTo>
                    <a:cubicBezTo>
                      <a:pt x="428" y="0"/>
                      <a:pt x="0" y="412"/>
                      <a:pt x="0" y="935"/>
                    </a:cubicBezTo>
                    <a:cubicBezTo>
                      <a:pt x="0" y="1442"/>
                      <a:pt x="428" y="1870"/>
                      <a:pt x="935" y="1870"/>
                    </a:cubicBezTo>
                    <a:cubicBezTo>
                      <a:pt x="1458" y="1870"/>
                      <a:pt x="1870" y="1442"/>
                      <a:pt x="1870" y="935"/>
                    </a:cubicBezTo>
                    <a:cubicBezTo>
                      <a:pt x="1870" y="412"/>
                      <a:pt x="1458"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6" name="Google Shape;1506;p27"/>
              <p:cNvSpPr/>
              <p:nvPr/>
            </p:nvSpPr>
            <p:spPr>
              <a:xfrm>
                <a:off x="2670500" y="3427625"/>
                <a:ext cx="46375" cy="46350"/>
              </a:xfrm>
              <a:custGeom>
                <a:rect b="b" l="l" r="r" t="t"/>
                <a:pathLst>
                  <a:path extrusionOk="0" h="1854" w="1855">
                    <a:moveTo>
                      <a:pt x="920" y="0"/>
                    </a:moveTo>
                    <a:cubicBezTo>
                      <a:pt x="413" y="0"/>
                      <a:pt x="1" y="412"/>
                      <a:pt x="1" y="919"/>
                    </a:cubicBezTo>
                    <a:cubicBezTo>
                      <a:pt x="1" y="1442"/>
                      <a:pt x="413" y="1854"/>
                      <a:pt x="920" y="1854"/>
                    </a:cubicBezTo>
                    <a:cubicBezTo>
                      <a:pt x="1443" y="1854"/>
                      <a:pt x="1855" y="1442"/>
                      <a:pt x="1855" y="919"/>
                    </a:cubicBezTo>
                    <a:cubicBezTo>
                      <a:pt x="1855" y="412"/>
                      <a:pt x="1443" y="0"/>
                      <a:pt x="92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7" name="Google Shape;1507;p27"/>
              <p:cNvSpPr/>
              <p:nvPr/>
            </p:nvSpPr>
            <p:spPr>
              <a:xfrm>
                <a:off x="3289175" y="3487025"/>
                <a:ext cx="46350" cy="46375"/>
              </a:xfrm>
              <a:custGeom>
                <a:rect b="b" l="l" r="r" t="t"/>
                <a:pathLst>
                  <a:path extrusionOk="0" h="1855" w="1854">
                    <a:moveTo>
                      <a:pt x="935" y="1"/>
                    </a:moveTo>
                    <a:cubicBezTo>
                      <a:pt x="412" y="1"/>
                      <a:pt x="0" y="413"/>
                      <a:pt x="0" y="920"/>
                    </a:cubicBezTo>
                    <a:cubicBezTo>
                      <a:pt x="0" y="1442"/>
                      <a:pt x="412" y="1854"/>
                      <a:pt x="935" y="1854"/>
                    </a:cubicBezTo>
                    <a:cubicBezTo>
                      <a:pt x="1442" y="1854"/>
                      <a:pt x="1854" y="1442"/>
                      <a:pt x="1854" y="920"/>
                    </a:cubicBezTo>
                    <a:cubicBezTo>
                      <a:pt x="1854" y="413"/>
                      <a:pt x="1442"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8" name="Google Shape;1508;p27"/>
              <p:cNvSpPr/>
              <p:nvPr/>
            </p:nvSpPr>
            <p:spPr>
              <a:xfrm>
                <a:off x="3002025" y="3274750"/>
                <a:ext cx="46750" cy="46750"/>
              </a:xfrm>
              <a:custGeom>
                <a:rect b="b" l="l" r="r" t="t"/>
                <a:pathLst>
                  <a:path extrusionOk="0" h="1870" w="1870">
                    <a:moveTo>
                      <a:pt x="935" y="0"/>
                    </a:moveTo>
                    <a:cubicBezTo>
                      <a:pt x="412" y="0"/>
                      <a:pt x="0" y="428"/>
                      <a:pt x="0" y="935"/>
                    </a:cubicBezTo>
                    <a:cubicBezTo>
                      <a:pt x="0" y="1458"/>
                      <a:pt x="412" y="1870"/>
                      <a:pt x="935" y="1870"/>
                    </a:cubicBezTo>
                    <a:cubicBezTo>
                      <a:pt x="1442" y="1870"/>
                      <a:pt x="1870" y="1458"/>
                      <a:pt x="1870" y="935"/>
                    </a:cubicBezTo>
                    <a:cubicBezTo>
                      <a:pt x="1870" y="428"/>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9" name="Google Shape;1509;p27"/>
              <p:cNvSpPr/>
              <p:nvPr/>
            </p:nvSpPr>
            <p:spPr>
              <a:xfrm>
                <a:off x="3625825" y="3675175"/>
                <a:ext cx="46350" cy="46350"/>
              </a:xfrm>
              <a:custGeom>
                <a:rect b="b" l="l" r="r" t="t"/>
                <a:pathLst>
                  <a:path extrusionOk="0" h="1854" w="1854">
                    <a:moveTo>
                      <a:pt x="935" y="0"/>
                    </a:moveTo>
                    <a:cubicBezTo>
                      <a:pt x="412" y="0"/>
                      <a:pt x="0" y="412"/>
                      <a:pt x="0" y="919"/>
                    </a:cubicBezTo>
                    <a:cubicBezTo>
                      <a:pt x="0" y="1442"/>
                      <a:pt x="412" y="1854"/>
                      <a:pt x="935" y="1854"/>
                    </a:cubicBezTo>
                    <a:cubicBezTo>
                      <a:pt x="1442" y="1854"/>
                      <a:pt x="1854" y="1442"/>
                      <a:pt x="1854" y="919"/>
                    </a:cubicBezTo>
                    <a:cubicBezTo>
                      <a:pt x="1854" y="412"/>
                      <a:pt x="1442" y="0"/>
                      <a:pt x="93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0" name="Google Shape;1510;p27"/>
              <p:cNvSpPr/>
              <p:nvPr/>
            </p:nvSpPr>
            <p:spPr>
              <a:xfrm>
                <a:off x="3699875" y="3754375"/>
                <a:ext cx="46775" cy="46375"/>
              </a:xfrm>
              <a:custGeom>
                <a:rect b="b" l="l" r="r" t="t"/>
                <a:pathLst>
                  <a:path extrusionOk="0" h="1855" w="1871">
                    <a:moveTo>
                      <a:pt x="935" y="1"/>
                    </a:moveTo>
                    <a:cubicBezTo>
                      <a:pt x="429" y="1"/>
                      <a:pt x="1" y="412"/>
                      <a:pt x="1" y="919"/>
                    </a:cubicBezTo>
                    <a:cubicBezTo>
                      <a:pt x="1" y="1442"/>
                      <a:pt x="429" y="1854"/>
                      <a:pt x="935" y="1854"/>
                    </a:cubicBezTo>
                    <a:cubicBezTo>
                      <a:pt x="1458" y="1854"/>
                      <a:pt x="1870" y="1442"/>
                      <a:pt x="1870" y="919"/>
                    </a:cubicBezTo>
                    <a:cubicBezTo>
                      <a:pt x="1870" y="412"/>
                      <a:pt x="1458" y="1"/>
                      <a:pt x="935"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1" name="Google Shape;1511;p27"/>
              <p:cNvSpPr/>
              <p:nvPr/>
            </p:nvSpPr>
            <p:spPr>
              <a:xfrm>
                <a:off x="3954950" y="3816175"/>
                <a:ext cx="51500" cy="51500"/>
              </a:xfrm>
              <a:custGeom>
                <a:rect b="b" l="l" r="r" t="t"/>
                <a:pathLst>
                  <a:path extrusionOk="0" h="2060" w="2060">
                    <a:moveTo>
                      <a:pt x="1030" y="190"/>
                    </a:moveTo>
                    <a:cubicBezTo>
                      <a:pt x="1490" y="190"/>
                      <a:pt x="1870" y="570"/>
                      <a:pt x="1870" y="1030"/>
                    </a:cubicBezTo>
                    <a:cubicBezTo>
                      <a:pt x="1870" y="1489"/>
                      <a:pt x="1490" y="1854"/>
                      <a:pt x="1030" y="1854"/>
                    </a:cubicBezTo>
                    <a:cubicBezTo>
                      <a:pt x="587" y="1854"/>
                      <a:pt x="206" y="1489"/>
                      <a:pt x="206" y="1030"/>
                    </a:cubicBezTo>
                    <a:cubicBezTo>
                      <a:pt x="206" y="570"/>
                      <a:pt x="587" y="190"/>
                      <a:pt x="1030" y="190"/>
                    </a:cubicBezTo>
                    <a:close/>
                    <a:moveTo>
                      <a:pt x="1030" y="0"/>
                    </a:moveTo>
                    <a:cubicBezTo>
                      <a:pt x="460" y="0"/>
                      <a:pt x="0" y="475"/>
                      <a:pt x="0" y="1030"/>
                    </a:cubicBezTo>
                    <a:cubicBezTo>
                      <a:pt x="0" y="1600"/>
                      <a:pt x="476" y="2060"/>
                      <a:pt x="1030" y="2060"/>
                    </a:cubicBezTo>
                    <a:cubicBezTo>
                      <a:pt x="1585" y="2060"/>
                      <a:pt x="2060" y="1584"/>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2" name="Google Shape;1512;p27"/>
              <p:cNvSpPr/>
              <p:nvPr/>
            </p:nvSpPr>
            <p:spPr>
              <a:xfrm>
                <a:off x="3900675" y="3731800"/>
                <a:ext cx="51525" cy="51525"/>
              </a:xfrm>
              <a:custGeom>
                <a:rect b="b" l="l" r="r" t="t"/>
                <a:pathLst>
                  <a:path extrusionOk="0" h="2061" w="2061">
                    <a:moveTo>
                      <a:pt x="1031" y="206"/>
                    </a:moveTo>
                    <a:cubicBezTo>
                      <a:pt x="1490" y="206"/>
                      <a:pt x="1855" y="587"/>
                      <a:pt x="1855" y="1030"/>
                    </a:cubicBezTo>
                    <a:cubicBezTo>
                      <a:pt x="1855" y="1490"/>
                      <a:pt x="1490" y="1870"/>
                      <a:pt x="1031" y="1870"/>
                    </a:cubicBezTo>
                    <a:cubicBezTo>
                      <a:pt x="571" y="1870"/>
                      <a:pt x="191" y="1490"/>
                      <a:pt x="191" y="1030"/>
                    </a:cubicBezTo>
                    <a:cubicBezTo>
                      <a:pt x="191" y="587"/>
                      <a:pt x="571" y="206"/>
                      <a:pt x="1031" y="206"/>
                    </a:cubicBezTo>
                    <a:close/>
                    <a:moveTo>
                      <a:pt x="1031" y="1"/>
                    </a:moveTo>
                    <a:cubicBezTo>
                      <a:pt x="460" y="1"/>
                      <a:pt x="1" y="476"/>
                      <a:pt x="1" y="1030"/>
                    </a:cubicBezTo>
                    <a:cubicBezTo>
                      <a:pt x="1" y="1616"/>
                      <a:pt x="476" y="2060"/>
                      <a:pt x="1031" y="2060"/>
                    </a:cubicBezTo>
                    <a:cubicBezTo>
                      <a:pt x="1585" y="2060"/>
                      <a:pt x="2060" y="1585"/>
                      <a:pt x="2060" y="1030"/>
                    </a:cubicBezTo>
                    <a:cubicBezTo>
                      <a:pt x="2060" y="460"/>
                      <a:pt x="1585" y="1"/>
                      <a:pt x="103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3" name="Google Shape;1513;p27"/>
              <p:cNvSpPr/>
              <p:nvPr/>
            </p:nvSpPr>
            <p:spPr>
              <a:xfrm>
                <a:off x="3826225" y="3771400"/>
                <a:ext cx="51525" cy="51525"/>
              </a:xfrm>
              <a:custGeom>
                <a:rect b="b" l="l" r="r" t="t"/>
                <a:pathLst>
                  <a:path extrusionOk="0" h="2061" w="2061">
                    <a:moveTo>
                      <a:pt x="1030" y="207"/>
                    </a:moveTo>
                    <a:cubicBezTo>
                      <a:pt x="1490" y="207"/>
                      <a:pt x="1870" y="587"/>
                      <a:pt x="1870" y="1031"/>
                    </a:cubicBezTo>
                    <a:cubicBezTo>
                      <a:pt x="1870" y="1490"/>
                      <a:pt x="1490" y="1870"/>
                      <a:pt x="1030" y="1870"/>
                    </a:cubicBezTo>
                    <a:cubicBezTo>
                      <a:pt x="587" y="1870"/>
                      <a:pt x="207" y="1490"/>
                      <a:pt x="207" y="1031"/>
                    </a:cubicBezTo>
                    <a:cubicBezTo>
                      <a:pt x="207" y="587"/>
                      <a:pt x="587" y="207"/>
                      <a:pt x="1030" y="207"/>
                    </a:cubicBezTo>
                    <a:close/>
                    <a:moveTo>
                      <a:pt x="1030" y="1"/>
                    </a:moveTo>
                    <a:cubicBezTo>
                      <a:pt x="460" y="1"/>
                      <a:pt x="1" y="476"/>
                      <a:pt x="1" y="1031"/>
                    </a:cubicBezTo>
                    <a:cubicBezTo>
                      <a:pt x="1" y="1617"/>
                      <a:pt x="476" y="2060"/>
                      <a:pt x="1030" y="2060"/>
                    </a:cubicBezTo>
                    <a:cubicBezTo>
                      <a:pt x="1585" y="2060"/>
                      <a:pt x="2060" y="1585"/>
                      <a:pt x="2060" y="1031"/>
                    </a:cubicBezTo>
                    <a:cubicBezTo>
                      <a:pt x="2060" y="460"/>
                      <a:pt x="1585"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4" name="Google Shape;1514;p27"/>
              <p:cNvSpPr/>
              <p:nvPr/>
            </p:nvSpPr>
            <p:spPr>
              <a:xfrm>
                <a:off x="3360850" y="3410200"/>
                <a:ext cx="51525" cy="51500"/>
              </a:xfrm>
              <a:custGeom>
                <a:rect b="b" l="l" r="r" t="t"/>
                <a:pathLst>
                  <a:path extrusionOk="0" h="2060" w="2061">
                    <a:moveTo>
                      <a:pt x="1030" y="190"/>
                    </a:moveTo>
                    <a:cubicBezTo>
                      <a:pt x="1490" y="190"/>
                      <a:pt x="1870" y="571"/>
                      <a:pt x="1870" y="1030"/>
                    </a:cubicBezTo>
                    <a:cubicBezTo>
                      <a:pt x="1870" y="1490"/>
                      <a:pt x="1490" y="1854"/>
                      <a:pt x="1030" y="1854"/>
                    </a:cubicBezTo>
                    <a:cubicBezTo>
                      <a:pt x="587" y="1854"/>
                      <a:pt x="207" y="1490"/>
                      <a:pt x="207" y="1030"/>
                    </a:cubicBezTo>
                    <a:cubicBezTo>
                      <a:pt x="207" y="571"/>
                      <a:pt x="587" y="190"/>
                      <a:pt x="1030" y="190"/>
                    </a:cubicBezTo>
                    <a:close/>
                    <a:moveTo>
                      <a:pt x="1030" y="0"/>
                    </a:moveTo>
                    <a:cubicBezTo>
                      <a:pt x="460" y="0"/>
                      <a:pt x="1" y="444"/>
                      <a:pt x="1" y="1030"/>
                    </a:cubicBezTo>
                    <a:cubicBezTo>
                      <a:pt x="1" y="1600"/>
                      <a:pt x="476" y="2060"/>
                      <a:pt x="1030" y="2060"/>
                    </a:cubicBezTo>
                    <a:cubicBezTo>
                      <a:pt x="1585" y="2060"/>
                      <a:pt x="2060" y="1600"/>
                      <a:pt x="2060" y="1030"/>
                    </a:cubicBezTo>
                    <a:cubicBezTo>
                      <a:pt x="2060" y="444"/>
                      <a:pt x="1585"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5" name="Google Shape;1515;p27"/>
              <p:cNvSpPr/>
              <p:nvPr/>
            </p:nvSpPr>
            <p:spPr>
              <a:xfrm>
                <a:off x="2442775" y="3353175"/>
                <a:ext cx="51525" cy="51500"/>
              </a:xfrm>
              <a:custGeom>
                <a:rect b="b" l="l" r="r" t="t"/>
                <a:pathLst>
                  <a:path extrusionOk="0" h="2060" w="2061">
                    <a:moveTo>
                      <a:pt x="1030" y="206"/>
                    </a:moveTo>
                    <a:cubicBezTo>
                      <a:pt x="1474" y="206"/>
                      <a:pt x="1854" y="570"/>
                      <a:pt x="1854" y="1030"/>
                    </a:cubicBezTo>
                    <a:cubicBezTo>
                      <a:pt x="1854" y="1489"/>
                      <a:pt x="1474" y="1869"/>
                      <a:pt x="1030" y="1869"/>
                    </a:cubicBezTo>
                    <a:cubicBezTo>
                      <a:pt x="571" y="1869"/>
                      <a:pt x="191" y="1489"/>
                      <a:pt x="191" y="1030"/>
                    </a:cubicBezTo>
                    <a:cubicBezTo>
                      <a:pt x="191" y="570"/>
                      <a:pt x="571" y="206"/>
                      <a:pt x="1030" y="206"/>
                    </a:cubicBezTo>
                    <a:close/>
                    <a:moveTo>
                      <a:pt x="1030" y="0"/>
                    </a:moveTo>
                    <a:cubicBezTo>
                      <a:pt x="444" y="0"/>
                      <a:pt x="0" y="475"/>
                      <a:pt x="0" y="1030"/>
                    </a:cubicBezTo>
                    <a:cubicBezTo>
                      <a:pt x="0" y="1600"/>
                      <a:pt x="476" y="2060"/>
                      <a:pt x="1030" y="2060"/>
                    </a:cubicBezTo>
                    <a:cubicBezTo>
                      <a:pt x="1585" y="2060"/>
                      <a:pt x="2028" y="1600"/>
                      <a:pt x="2060" y="1030"/>
                    </a:cubicBezTo>
                    <a:cubicBezTo>
                      <a:pt x="2060" y="459"/>
                      <a:pt x="1601"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6" name="Google Shape;1516;p27"/>
              <p:cNvSpPr/>
              <p:nvPr/>
            </p:nvSpPr>
            <p:spPr>
              <a:xfrm>
                <a:off x="2569525" y="3318300"/>
                <a:ext cx="51500" cy="51925"/>
              </a:xfrm>
              <a:custGeom>
                <a:rect b="b" l="l" r="r" t="t"/>
                <a:pathLst>
                  <a:path extrusionOk="0" h="2077" w="2060">
                    <a:moveTo>
                      <a:pt x="1030" y="223"/>
                    </a:moveTo>
                    <a:cubicBezTo>
                      <a:pt x="1473" y="223"/>
                      <a:pt x="1854" y="603"/>
                      <a:pt x="1854" y="1062"/>
                    </a:cubicBezTo>
                    <a:cubicBezTo>
                      <a:pt x="1854" y="1522"/>
                      <a:pt x="1473" y="1886"/>
                      <a:pt x="1030" y="1886"/>
                    </a:cubicBezTo>
                    <a:cubicBezTo>
                      <a:pt x="570" y="1886"/>
                      <a:pt x="190" y="1506"/>
                      <a:pt x="190" y="1062"/>
                    </a:cubicBezTo>
                    <a:cubicBezTo>
                      <a:pt x="190" y="603"/>
                      <a:pt x="570" y="223"/>
                      <a:pt x="1030" y="223"/>
                    </a:cubicBezTo>
                    <a:close/>
                    <a:moveTo>
                      <a:pt x="1030" y="1"/>
                    </a:moveTo>
                    <a:cubicBezTo>
                      <a:pt x="444" y="1"/>
                      <a:pt x="0" y="460"/>
                      <a:pt x="0" y="1046"/>
                    </a:cubicBezTo>
                    <a:cubicBezTo>
                      <a:pt x="0" y="1617"/>
                      <a:pt x="475" y="2076"/>
                      <a:pt x="1030" y="2076"/>
                    </a:cubicBezTo>
                    <a:cubicBezTo>
                      <a:pt x="1600" y="2076"/>
                      <a:pt x="2060" y="1617"/>
                      <a:pt x="2060" y="1046"/>
                    </a:cubicBezTo>
                    <a:cubicBezTo>
                      <a:pt x="2060" y="460"/>
                      <a:pt x="1600" y="1"/>
                      <a:pt x="103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7" name="Google Shape;1517;p27"/>
              <p:cNvSpPr/>
              <p:nvPr/>
            </p:nvSpPr>
            <p:spPr>
              <a:xfrm>
                <a:off x="2634875" y="3515950"/>
                <a:ext cx="51500" cy="51500"/>
              </a:xfrm>
              <a:custGeom>
                <a:rect b="b" l="l" r="r" t="t"/>
                <a:pathLst>
                  <a:path extrusionOk="0" h="2060" w="2060">
                    <a:moveTo>
                      <a:pt x="1030" y="222"/>
                    </a:moveTo>
                    <a:cubicBezTo>
                      <a:pt x="1473" y="222"/>
                      <a:pt x="1854" y="586"/>
                      <a:pt x="1854" y="1062"/>
                    </a:cubicBezTo>
                    <a:cubicBezTo>
                      <a:pt x="1854" y="1505"/>
                      <a:pt x="1473" y="1886"/>
                      <a:pt x="1030" y="1886"/>
                    </a:cubicBezTo>
                    <a:cubicBezTo>
                      <a:pt x="570" y="1886"/>
                      <a:pt x="190" y="1505"/>
                      <a:pt x="190" y="1062"/>
                    </a:cubicBezTo>
                    <a:cubicBezTo>
                      <a:pt x="190" y="602"/>
                      <a:pt x="570" y="222"/>
                      <a:pt x="1030" y="222"/>
                    </a:cubicBezTo>
                    <a:close/>
                    <a:moveTo>
                      <a:pt x="1030" y="0"/>
                    </a:moveTo>
                    <a:cubicBezTo>
                      <a:pt x="444" y="0"/>
                      <a:pt x="0" y="476"/>
                      <a:pt x="0" y="1030"/>
                    </a:cubicBezTo>
                    <a:cubicBezTo>
                      <a:pt x="0" y="1616"/>
                      <a:pt x="475" y="2060"/>
                      <a:pt x="1030" y="2060"/>
                    </a:cubicBezTo>
                    <a:cubicBezTo>
                      <a:pt x="1600" y="2060"/>
                      <a:pt x="2060" y="1616"/>
                      <a:pt x="2044" y="1030"/>
                    </a:cubicBezTo>
                    <a:cubicBezTo>
                      <a:pt x="2044" y="460"/>
                      <a:pt x="1584" y="0"/>
                      <a:pt x="1030"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18" name="Google Shape;1518;p27"/>
            <p:cNvSpPr/>
            <p:nvPr/>
          </p:nvSpPr>
          <p:spPr>
            <a:xfrm>
              <a:off x="1133858" y="4080540"/>
              <a:ext cx="831600" cy="831600"/>
            </a:xfrm>
            <a:prstGeom prst="ellipse">
              <a:avLst/>
            </a:prstGeom>
            <a:gradFill>
              <a:gsLst>
                <a:gs pos="0">
                  <a:srgbClr val="FFFFFF">
                    <a:alpha val="52549"/>
                  </a:srgbClr>
                </a:gs>
                <a:gs pos="68000">
                  <a:srgbClr val="FFFFFF">
                    <a:alpha val="0"/>
                  </a:srgbClr>
                </a:gs>
                <a:gs pos="100000">
                  <a:srgbClr val="FFFFFF">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aira"/>
                <a:ea typeface="Saira"/>
                <a:cs typeface="Saira"/>
                <a:sym typeface="Saira"/>
              </a:endParaRPr>
            </a:p>
          </p:txBody>
        </p:sp>
        <p:sp>
          <p:nvSpPr>
            <p:cNvPr id="1519" name="Google Shape;1519;p27"/>
            <p:cNvSpPr/>
            <p:nvPr/>
          </p:nvSpPr>
          <p:spPr>
            <a:xfrm>
              <a:off x="142333" y="4235465"/>
              <a:ext cx="831600" cy="831600"/>
            </a:xfrm>
            <a:prstGeom prst="ellipse">
              <a:avLst/>
            </a:prstGeom>
            <a:gradFill>
              <a:gsLst>
                <a:gs pos="0">
                  <a:srgbClr val="FFFFFF">
                    <a:alpha val="52549"/>
                  </a:srgbClr>
                </a:gs>
                <a:gs pos="68000">
                  <a:srgbClr val="FFFFFF">
                    <a:alpha val="0"/>
                  </a:srgbClr>
                </a:gs>
                <a:gs pos="100000">
                  <a:srgbClr val="FFFFFF">
                    <a:alpha val="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Saira"/>
                <a:ea typeface="Saira"/>
                <a:cs typeface="Saira"/>
                <a:sym typeface="Saira"/>
              </a:endParaRPr>
            </a:p>
          </p:txBody>
        </p:sp>
      </p:grpSp>
      <p:cxnSp>
        <p:nvCxnSpPr>
          <p:cNvPr id="1520" name="Google Shape;1520;p27"/>
          <p:cNvCxnSpPr/>
          <p:nvPr/>
        </p:nvCxnSpPr>
        <p:spPr>
          <a:xfrm>
            <a:off x="1389673" y="2402469"/>
            <a:ext cx="3251100" cy="0"/>
          </a:xfrm>
          <a:prstGeom prst="straightConnector1">
            <a:avLst/>
          </a:prstGeom>
          <a:noFill/>
          <a:ln cap="flat" cmpd="sng" w="19050">
            <a:solidFill>
              <a:schemeClr val="dk1"/>
            </a:solidFill>
            <a:prstDash val="solid"/>
            <a:round/>
            <a:headEnd len="med" w="med" type="oval"/>
            <a:tailEnd len="med" w="med" type="oval"/>
          </a:ln>
        </p:spPr>
      </p:cxnSp>
      <p:pic>
        <p:nvPicPr>
          <p:cNvPr id="1521" name="Google Shape;1521;p27" title="Screenshot 2025-12-19 at 1.17.54 AM.png"/>
          <p:cNvPicPr preferRelativeResize="0"/>
          <p:nvPr/>
        </p:nvPicPr>
        <p:blipFill>
          <a:blip r:embed="rId3">
            <a:alphaModFix/>
          </a:blip>
          <a:stretch>
            <a:fillRect/>
          </a:stretch>
        </p:blipFill>
        <p:spPr>
          <a:xfrm>
            <a:off x="5390875" y="310025"/>
            <a:ext cx="2264750" cy="45234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5" name="Shape 1525"/>
        <p:cNvGrpSpPr/>
        <p:nvPr/>
      </p:nvGrpSpPr>
      <p:grpSpPr>
        <a:xfrm>
          <a:off x="0" y="0"/>
          <a:ext cx="0" cy="0"/>
          <a:chOff x="0" y="0"/>
          <a:chExt cx="0" cy="0"/>
        </a:xfrm>
      </p:grpSpPr>
      <p:sp>
        <p:nvSpPr>
          <p:cNvPr id="1526" name="Google Shape;1526;p2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419"/>
              <a:t>What is nova. </a:t>
            </a:r>
            <a:endParaRPr/>
          </a:p>
        </p:txBody>
      </p:sp>
      <p:sp>
        <p:nvSpPr>
          <p:cNvPr id="1527" name="Google Shape;1527;p28"/>
          <p:cNvSpPr txBox="1"/>
          <p:nvPr>
            <p:ph idx="1" type="body"/>
          </p:nvPr>
        </p:nvSpPr>
        <p:spPr>
          <a:xfrm>
            <a:off x="1613100" y="1152475"/>
            <a:ext cx="6166500" cy="3684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lang="es-419"/>
              <a:t>Nova is a student-centered productivity and social application designed to support academic organization and peer engagement in one unified platform. Many students rely on multiple tools to manage tasks, deadlines, and communication, which often leads to distraction and stress. </a:t>
            </a:r>
            <a:endParaRPr/>
          </a:p>
          <a:p>
            <a:pPr indent="0" lvl="0" marL="0" rtl="0" algn="l">
              <a:spcBef>
                <a:spcPts val="1200"/>
              </a:spcBef>
              <a:spcAft>
                <a:spcPts val="0"/>
              </a:spcAft>
              <a:buNone/>
            </a:pPr>
            <a:r>
              <a:rPr lang="es-419"/>
              <a:t>Nova addresses this issue by providing a clean, focused interface where users can manage their responsibilities while remaining socially connected. The primary goal of Nova is to improve productivity, reduce overwhelm, and create a more balanced student experience.</a:t>
            </a:r>
            <a:endParaRPr/>
          </a:p>
          <a:p>
            <a:pPr indent="0" lvl="0" marL="0" rtl="0" algn="just">
              <a:spcBef>
                <a:spcPts val="1200"/>
              </a:spcBef>
              <a:spcAft>
                <a:spcPts val="0"/>
              </a:spcAft>
              <a:buClr>
                <a:schemeClr val="lt1"/>
              </a:buClr>
              <a:buSzPts val="1100"/>
              <a:buFont typeface="Arial"/>
              <a:buNone/>
            </a:pPr>
            <a:r>
              <a:t/>
            </a:r>
            <a:endParaRPr/>
          </a:p>
          <a:p>
            <a:pPr indent="0" lvl="0" marL="0" rtl="0" algn="ctr">
              <a:spcBef>
                <a:spcPts val="12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1" name="Shape 1531"/>
        <p:cNvGrpSpPr/>
        <p:nvPr/>
      </p:nvGrpSpPr>
      <p:grpSpPr>
        <a:xfrm>
          <a:off x="0" y="0"/>
          <a:ext cx="0" cy="0"/>
          <a:chOff x="0" y="0"/>
          <a:chExt cx="0" cy="0"/>
        </a:xfrm>
      </p:grpSpPr>
      <p:sp>
        <p:nvSpPr>
          <p:cNvPr id="1532" name="Google Shape;1532;p29"/>
          <p:cNvSpPr txBox="1"/>
          <p:nvPr>
            <p:ph type="title"/>
          </p:nvPr>
        </p:nvSpPr>
        <p:spPr>
          <a:xfrm>
            <a:off x="1797450" y="2249925"/>
            <a:ext cx="5272500" cy="1371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419"/>
              <a:t>Resources</a:t>
            </a:r>
            <a:endParaRPr/>
          </a:p>
        </p:txBody>
      </p:sp>
      <p:sp>
        <p:nvSpPr>
          <p:cNvPr id="1533" name="Google Shape;1533;p29"/>
          <p:cNvSpPr txBox="1"/>
          <p:nvPr>
            <p:ph idx="4294967295" type="title"/>
          </p:nvPr>
        </p:nvSpPr>
        <p:spPr>
          <a:xfrm>
            <a:off x="3802573" y="1060775"/>
            <a:ext cx="1080000" cy="1001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419" sz="4500"/>
              <a:t>02</a:t>
            </a:r>
            <a:endParaRPr sz="4500"/>
          </a:p>
        </p:txBody>
      </p:sp>
      <p:cxnSp>
        <p:nvCxnSpPr>
          <p:cNvPr id="1534" name="Google Shape;1534;p29"/>
          <p:cNvCxnSpPr/>
          <p:nvPr/>
        </p:nvCxnSpPr>
        <p:spPr>
          <a:xfrm>
            <a:off x="2717023" y="2172019"/>
            <a:ext cx="3251100" cy="0"/>
          </a:xfrm>
          <a:prstGeom prst="straightConnector1">
            <a:avLst/>
          </a:prstGeom>
          <a:noFill/>
          <a:ln cap="flat" cmpd="sng" w="19050">
            <a:solidFill>
              <a:schemeClr val="dk1"/>
            </a:solidFill>
            <a:prstDash val="solid"/>
            <a:round/>
            <a:headEnd len="med" w="med" type="oval"/>
            <a:tailEnd len="med" w="med" type="oval"/>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8" name="Shape 1538"/>
        <p:cNvGrpSpPr/>
        <p:nvPr/>
      </p:nvGrpSpPr>
      <p:grpSpPr>
        <a:xfrm>
          <a:off x="0" y="0"/>
          <a:ext cx="0" cy="0"/>
          <a:chOff x="0" y="0"/>
          <a:chExt cx="0" cy="0"/>
        </a:xfrm>
      </p:grpSpPr>
      <p:sp>
        <p:nvSpPr>
          <p:cNvPr id="1539" name="Google Shape;1539;p30"/>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419"/>
              <a:t>Lo-Fi Wireframes</a:t>
            </a:r>
            <a:endParaRPr/>
          </a:p>
        </p:txBody>
      </p:sp>
      <p:pic>
        <p:nvPicPr>
          <p:cNvPr id="1540" name="Google Shape;1540;p30" title="initial design.png"/>
          <p:cNvPicPr preferRelativeResize="0"/>
          <p:nvPr/>
        </p:nvPicPr>
        <p:blipFill>
          <a:blip r:embed="rId3">
            <a:alphaModFix/>
          </a:blip>
          <a:stretch>
            <a:fillRect/>
          </a:stretch>
        </p:blipFill>
        <p:spPr>
          <a:xfrm>
            <a:off x="2219700" y="1124575"/>
            <a:ext cx="4704599" cy="38431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4" name="Shape 1544"/>
        <p:cNvGrpSpPr/>
        <p:nvPr/>
      </p:nvGrpSpPr>
      <p:grpSpPr>
        <a:xfrm>
          <a:off x="0" y="0"/>
          <a:ext cx="0" cy="0"/>
          <a:chOff x="0" y="0"/>
          <a:chExt cx="0" cy="0"/>
        </a:xfrm>
      </p:grpSpPr>
      <p:sp>
        <p:nvSpPr>
          <p:cNvPr id="1545" name="Google Shape;1545;p3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419"/>
              <a:t>Iterations</a:t>
            </a:r>
            <a:endParaRPr/>
          </a:p>
        </p:txBody>
      </p:sp>
      <p:pic>
        <p:nvPicPr>
          <p:cNvPr id="1546" name="Google Shape;1546;p31" title="Nova_iterations.png"/>
          <p:cNvPicPr preferRelativeResize="0"/>
          <p:nvPr/>
        </p:nvPicPr>
        <p:blipFill rotWithShape="1">
          <a:blip r:embed="rId3">
            <a:alphaModFix/>
          </a:blip>
          <a:srcRect b="26750" l="0" r="1555" t="0"/>
          <a:stretch/>
        </p:blipFill>
        <p:spPr>
          <a:xfrm>
            <a:off x="2753238" y="1128325"/>
            <a:ext cx="3637525" cy="376747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0" name="Shape 1550"/>
        <p:cNvGrpSpPr/>
        <p:nvPr/>
      </p:nvGrpSpPr>
      <p:grpSpPr>
        <a:xfrm>
          <a:off x="0" y="0"/>
          <a:ext cx="0" cy="0"/>
          <a:chOff x="0" y="0"/>
          <a:chExt cx="0" cy="0"/>
        </a:xfrm>
      </p:grpSpPr>
      <p:sp>
        <p:nvSpPr>
          <p:cNvPr id="1551" name="Google Shape;1551;p3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419"/>
              <a:t>Hi-Fi Interface Designs</a:t>
            </a:r>
            <a:endParaRPr/>
          </a:p>
        </p:txBody>
      </p:sp>
      <p:pic>
        <p:nvPicPr>
          <p:cNvPr id="1552" name="Google Shape;1552;p32" title="Nova.png"/>
          <p:cNvPicPr preferRelativeResize="0"/>
          <p:nvPr/>
        </p:nvPicPr>
        <p:blipFill>
          <a:blip r:embed="rId3">
            <a:alphaModFix/>
          </a:blip>
          <a:stretch>
            <a:fillRect/>
          </a:stretch>
        </p:blipFill>
        <p:spPr>
          <a:xfrm>
            <a:off x="2429200" y="1077950"/>
            <a:ext cx="4401213" cy="38209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6" name="Shape 1556"/>
        <p:cNvGrpSpPr/>
        <p:nvPr/>
      </p:nvGrpSpPr>
      <p:grpSpPr>
        <a:xfrm>
          <a:off x="0" y="0"/>
          <a:ext cx="0" cy="0"/>
          <a:chOff x="0" y="0"/>
          <a:chExt cx="0" cy="0"/>
        </a:xfrm>
      </p:grpSpPr>
      <p:sp>
        <p:nvSpPr>
          <p:cNvPr id="1557" name="Google Shape;1557;p3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s-419">
                <a:solidFill>
                  <a:srgbClr val="EFEFEF"/>
                </a:solidFill>
              </a:rPr>
              <a:t>Icons, Color </a:t>
            </a:r>
            <a:r>
              <a:rPr lang="es-419">
                <a:solidFill>
                  <a:srgbClr val="EFEFEF"/>
                </a:solidFill>
              </a:rPr>
              <a:t>Palette</a:t>
            </a:r>
            <a:r>
              <a:rPr lang="es-419">
                <a:solidFill>
                  <a:srgbClr val="EFEFEF"/>
                </a:solidFill>
              </a:rPr>
              <a:t>, T</a:t>
            </a:r>
            <a:r>
              <a:rPr lang="es-419">
                <a:solidFill>
                  <a:srgbClr val="EFEFEF"/>
                </a:solidFill>
              </a:rPr>
              <a:t>ypography</a:t>
            </a:r>
            <a:r>
              <a:rPr lang="es-419">
                <a:solidFill>
                  <a:srgbClr val="EFEFEF"/>
                </a:solidFill>
              </a:rPr>
              <a:t> </a:t>
            </a:r>
            <a:endParaRPr>
              <a:solidFill>
                <a:srgbClr val="EFEFEF"/>
              </a:solidFill>
            </a:endParaRPr>
          </a:p>
        </p:txBody>
      </p:sp>
      <p:pic>
        <p:nvPicPr>
          <p:cNvPr id="1558" name="Google Shape;1558;p33"/>
          <p:cNvPicPr preferRelativeResize="0"/>
          <p:nvPr/>
        </p:nvPicPr>
        <p:blipFill rotWithShape="1">
          <a:blip r:embed="rId3">
            <a:alphaModFix/>
          </a:blip>
          <a:srcRect b="0" l="0" r="2789" t="0"/>
          <a:stretch/>
        </p:blipFill>
        <p:spPr>
          <a:xfrm>
            <a:off x="1030312" y="1652188"/>
            <a:ext cx="7083373" cy="18391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2" name="Shape 1562"/>
        <p:cNvGrpSpPr/>
        <p:nvPr/>
      </p:nvGrpSpPr>
      <p:grpSpPr>
        <a:xfrm>
          <a:off x="0" y="0"/>
          <a:ext cx="0" cy="0"/>
          <a:chOff x="0" y="0"/>
          <a:chExt cx="0" cy="0"/>
        </a:xfrm>
      </p:grpSpPr>
      <p:sp>
        <p:nvSpPr>
          <p:cNvPr id="1563" name="Google Shape;1563;p3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419"/>
              <a:t>Link to Prototype </a:t>
            </a:r>
            <a:endParaRPr/>
          </a:p>
        </p:txBody>
      </p:sp>
      <p:sp>
        <p:nvSpPr>
          <p:cNvPr id="1564" name="Google Shape;1564;p34"/>
          <p:cNvSpPr txBox="1"/>
          <p:nvPr/>
        </p:nvSpPr>
        <p:spPr>
          <a:xfrm>
            <a:off x="2952750" y="-254000"/>
            <a:ext cx="530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200">
              <a:solidFill>
                <a:schemeClr val="dk1"/>
              </a:solidFill>
              <a:latin typeface="Saira"/>
              <a:ea typeface="Saira"/>
              <a:cs typeface="Saira"/>
              <a:sym typeface="Saira"/>
            </a:endParaRPr>
          </a:p>
        </p:txBody>
      </p:sp>
      <p:sp>
        <p:nvSpPr>
          <p:cNvPr id="1565" name="Google Shape;1565;p34"/>
          <p:cNvSpPr txBox="1"/>
          <p:nvPr/>
        </p:nvSpPr>
        <p:spPr>
          <a:xfrm>
            <a:off x="2084925" y="1820325"/>
            <a:ext cx="4445100" cy="115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419" sz="1600" u="sng">
                <a:solidFill>
                  <a:schemeClr val="hlink"/>
                </a:solidFill>
                <a:latin typeface="Saira"/>
                <a:ea typeface="Saira"/>
                <a:cs typeface="Saira"/>
                <a:sym typeface="Saira"/>
                <a:hlinkClick r:id="rId3"/>
              </a:rPr>
              <a:t>https://www.figma.com/design/oLzlpwekndQWirkurYmLi5/Nova?node-id=0-1&amp;t=51sLK97hwIizsaSm-1</a:t>
            </a:r>
            <a:endParaRPr sz="1600">
              <a:solidFill>
                <a:schemeClr val="dk1"/>
              </a:solidFill>
              <a:latin typeface="Saira"/>
              <a:ea typeface="Saira"/>
              <a:cs typeface="Saira"/>
              <a:sym typeface="Saira"/>
            </a:endParaRPr>
          </a:p>
          <a:p>
            <a:pPr indent="0" lvl="0" marL="0" rtl="0" algn="l">
              <a:spcBef>
                <a:spcPts val="0"/>
              </a:spcBef>
              <a:spcAft>
                <a:spcPts val="0"/>
              </a:spcAft>
              <a:buNone/>
            </a:pPr>
            <a:r>
              <a:t/>
            </a:r>
            <a:endParaRPr sz="1200">
              <a:solidFill>
                <a:schemeClr val="dk1"/>
              </a:solidFill>
              <a:latin typeface="Saira"/>
              <a:ea typeface="Saira"/>
              <a:cs typeface="Saira"/>
              <a:sym typeface="Saira"/>
            </a:endParaRPr>
          </a:p>
        </p:txBody>
      </p:sp>
    </p:spTree>
  </p:cSld>
  <p:clrMapOvr>
    <a:masterClrMapping/>
  </p:clrMapOvr>
</p:sld>
</file>

<file path=ppt/theme/theme1.xml><?xml version="1.0" encoding="utf-8"?>
<a:theme xmlns:a="http://schemas.openxmlformats.org/drawingml/2006/main" xmlns:r="http://schemas.openxmlformats.org/officeDocument/2006/relationships" name="Information Technology Project Proposal by Slidesgo">
  <a:themeElements>
    <a:clrScheme name="Simple Light">
      <a:dk1>
        <a:srgbClr val="FFFFFF"/>
      </a:dk1>
      <a:lt1>
        <a:srgbClr val="000000"/>
      </a:lt1>
      <a:dk2>
        <a:srgbClr val="B7B7B7"/>
      </a:dk2>
      <a:lt2>
        <a:srgbClr val="EFEFEF"/>
      </a:lt2>
      <a:accent1>
        <a:srgbClr val="CCCCCC"/>
      </a:accent1>
      <a:accent2>
        <a:srgbClr val="666666"/>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